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slideLayouts/slideLayout3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6.xml" ContentType="application/vnd.openxmlformats-officedocument.presentationml.notesSlide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ppt/tags/tag6.xml" ContentType="application/vnd.openxmlformats-officedocument.presentationml.tags+xml"/>
  <Override PartName="/ppt/tags/tag5.xml" ContentType="application/vnd.openxmlformats-officedocument.presentationml.tags+xml"/>
  <Override PartName="/ppt/tags/tag4.xml" ContentType="application/vnd.openxmlformats-officedocument.presentationml.tag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tags/tag7.xml" ContentType="application/vnd.openxmlformats-officedocument.presentationml.tag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139" r:id="rId1"/>
  </p:sldMasterIdLst>
  <p:notesMasterIdLst>
    <p:notesMasterId r:id="rId8"/>
  </p:notesMasterIdLst>
  <p:handoutMasterIdLst>
    <p:handoutMasterId r:id="rId9"/>
  </p:handoutMasterIdLst>
  <p:sldIdLst>
    <p:sldId id="653" r:id="rId2"/>
    <p:sldId id="654" r:id="rId3"/>
    <p:sldId id="656" r:id="rId4"/>
    <p:sldId id="657" r:id="rId5"/>
    <p:sldId id="658" r:id="rId6"/>
    <p:sldId id="702" r:id="rId7"/>
  </p:sldIdLst>
  <p:sldSz cx="9144000" cy="6858000" type="screen4x3"/>
  <p:notesSz cx="7315200" cy="9601200"/>
  <p:custDataLst>
    <p:tags r:id="rId10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950">
          <p15:clr>
            <a:srgbClr val="A4A3A4"/>
          </p15:clr>
        </p15:guide>
        <p15:guide id="2" pos="2257">
          <p15:clr>
            <a:srgbClr val="A4A3A4"/>
          </p15:clr>
        </p15:guide>
        <p15:guide id="3" pos="417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5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00"/>
    <a:srgbClr val="002060"/>
    <a:srgbClr val="C1E0FF"/>
    <a:srgbClr val="0056AC"/>
    <a:srgbClr val="B5ECF9"/>
    <a:srgbClr val="0071E2"/>
    <a:srgbClr val="E0F3F4"/>
    <a:srgbClr val="8BC5FF"/>
    <a:srgbClr val="5DAE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26" autoAdjust="0"/>
    <p:restoredTop sz="90670" autoAdjust="0"/>
  </p:normalViewPr>
  <p:slideViewPr>
    <p:cSldViewPr snapToGrid="0">
      <p:cViewPr varScale="1">
        <p:scale>
          <a:sx n="74" d="100"/>
          <a:sy n="74" d="100"/>
        </p:scale>
        <p:origin x="1795" y="77"/>
      </p:cViewPr>
      <p:guideLst>
        <p:guide orient="horz" pos="3950"/>
        <p:guide pos="2257"/>
        <p:guide pos="417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3804" y="96"/>
      </p:cViewPr>
      <p:guideLst>
        <p:guide orient="horz" pos="3025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3170582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821" tIns="48411" rIns="96821" bIns="48411" numCol="1" anchor="t" anchorCtr="0" compatLnSpc="1">
            <a:prstTxWarp prst="textNoShape">
              <a:avLst/>
            </a:prstTxWarp>
          </a:bodyPr>
          <a:lstStyle>
            <a:lvl1pPr defTabSz="968813"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2964" y="0"/>
            <a:ext cx="3170582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821" tIns="48411" rIns="96821" bIns="48411" numCol="1" anchor="t" anchorCtr="0" compatLnSpc="1">
            <a:prstTxWarp prst="textNoShape">
              <a:avLst/>
            </a:prstTxWarp>
          </a:bodyPr>
          <a:lstStyle>
            <a:lvl1pPr algn="r" defTabSz="968813"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2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119173"/>
            <a:ext cx="3170582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821" tIns="48411" rIns="96821" bIns="48411" numCol="1" anchor="b" anchorCtr="0" compatLnSpc="1">
            <a:prstTxWarp prst="textNoShape">
              <a:avLst/>
            </a:prstTxWarp>
          </a:bodyPr>
          <a:lstStyle>
            <a:lvl1pPr defTabSz="968813"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2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2964" y="9119173"/>
            <a:ext cx="3170582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821" tIns="48411" rIns="96821" bIns="48411" numCol="1" anchor="b" anchorCtr="0" compatLnSpc="1">
            <a:prstTxWarp prst="textNoShape">
              <a:avLst/>
            </a:prstTxWarp>
          </a:bodyPr>
          <a:lstStyle>
            <a:lvl1pPr algn="r" defTabSz="968813"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DCDBB99A-E0AB-4EC5-82DA-CCF0E07780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416276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05013" y="471488"/>
            <a:ext cx="3305175" cy="24796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390144" y="3116455"/>
            <a:ext cx="6534912" cy="6044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546" tIns="48773" rIns="97546" bIns="4877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487680" y="3022017"/>
            <a:ext cx="633984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Date Placeholder 2"/>
          <p:cNvSpPr>
            <a:spLocks noGrp="1"/>
          </p:cNvSpPr>
          <p:nvPr>
            <p:ph type="dt" idx="1"/>
          </p:nvPr>
        </p:nvSpPr>
        <p:spPr>
          <a:xfrm>
            <a:off x="83125" y="9213701"/>
            <a:ext cx="1667256" cy="362762"/>
          </a:xfrm>
          <a:prstGeom prst="rect">
            <a:avLst/>
          </a:prstGeom>
        </p:spPr>
        <p:txBody>
          <a:bodyPr vert="horz" lIns="91505" tIns="45752" rIns="91505" bIns="45752" rtlCol="0" anchor="t"/>
          <a:lstStyle>
            <a:lvl1pPr algn="l"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Revised:</a:t>
            </a:r>
          </a:p>
          <a:p>
            <a:r>
              <a:rPr lang="en-US" dirty="0"/>
              <a:t>02/2018</a:t>
            </a: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600597" y="9213701"/>
            <a:ext cx="3929449" cy="362762"/>
          </a:xfrm>
          <a:prstGeom prst="rect">
            <a:avLst/>
          </a:prstGeom>
        </p:spPr>
        <p:txBody>
          <a:bodyPr vert="horz" lIns="91505" tIns="45752" rIns="91505" bIns="45752" rtlCol="0" anchor="t"/>
          <a:lstStyle>
            <a:lvl1pPr algn="ctr"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Advanced Roadside Impaired Driving Enforcement</a:t>
            </a:r>
          </a:p>
          <a:p>
            <a:r>
              <a:rPr lang="en-US" dirty="0"/>
              <a:t>Written Examination and Program Conclusion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56650" y="9213701"/>
            <a:ext cx="1667256" cy="362762"/>
          </a:xfrm>
          <a:prstGeom prst="rect">
            <a:avLst/>
          </a:prstGeom>
        </p:spPr>
        <p:txBody>
          <a:bodyPr vert="horz" lIns="91505" tIns="45752" rIns="91505" bIns="45752" rtlCol="0" anchor="t"/>
          <a:lstStyle>
            <a:lvl1pPr algn="r"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Session 9</a:t>
            </a:r>
          </a:p>
          <a:p>
            <a:r>
              <a:rPr lang="en-US" dirty="0"/>
              <a:t>Page </a:t>
            </a:r>
            <a:fld id="{BC83BB2A-1821-49CB-96A1-2EE42A7DF033}" type="slidenum">
              <a:rPr lang="en-US" smtClean="0"/>
              <a:pPr/>
              <a:t>‹#›</a:t>
            </a:fld>
            <a:r>
              <a:rPr lang="en-US" dirty="0"/>
              <a:t> of 10</a:t>
            </a:r>
          </a:p>
        </p:txBody>
      </p:sp>
    </p:spTree>
    <p:extLst>
      <p:ext uri="{BB962C8B-B14F-4D97-AF65-F5344CB8AC3E}">
        <p14:creationId xmlns:p14="http://schemas.microsoft.com/office/powerpoint/2010/main" val="2630343218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lnSpc>
        <a:spcPct val="114000"/>
      </a:lnSpc>
      <a:spcBef>
        <a:spcPts val="6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114000"/>
      </a:lnSpc>
      <a:spcBef>
        <a:spcPts val="6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114000"/>
      </a:lnSpc>
      <a:spcBef>
        <a:spcPts val="6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114000"/>
      </a:lnSpc>
      <a:spcBef>
        <a:spcPts val="6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114000"/>
      </a:lnSpc>
      <a:spcBef>
        <a:spcPts val="6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005013" y="198438"/>
            <a:ext cx="3290887" cy="24685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Revised:</a:t>
            </a:r>
          </a:p>
          <a:p>
            <a:r>
              <a:rPr lang="en-US"/>
              <a:t>02/2018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Advanced Roadside Impaired Driving Enforcement</a:t>
            </a:r>
          </a:p>
          <a:p>
            <a:r>
              <a:rPr lang="en-US"/>
              <a:t>Written Examination and Program Conclusion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Session 9</a:t>
            </a:r>
          </a:p>
          <a:p>
            <a:r>
              <a:rPr lang="en-US"/>
              <a:t>Page </a:t>
            </a:r>
            <a:fld id="{BC83BB2A-1821-49CB-96A1-2EE42A7DF033}" type="slidenum">
              <a:rPr lang="en-US" smtClean="0"/>
              <a:pPr/>
              <a:t>1</a:t>
            </a:fld>
            <a:r>
              <a:rPr lang="en-US"/>
              <a:t> of 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81092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005013" y="257175"/>
            <a:ext cx="3290887" cy="2470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63138" y="3116455"/>
            <a:ext cx="6412675" cy="604403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Revised:</a:t>
            </a:r>
          </a:p>
          <a:p>
            <a:r>
              <a:rPr lang="en-US"/>
              <a:t>02/2018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Advanced Roadside Impaired Driving Enforcement</a:t>
            </a:r>
          </a:p>
          <a:p>
            <a:r>
              <a:rPr lang="en-US"/>
              <a:t>Written Examination and Program Conclusion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Session 9</a:t>
            </a:r>
          </a:p>
          <a:p>
            <a:r>
              <a:rPr lang="en-US"/>
              <a:t>Page </a:t>
            </a:r>
            <a:fld id="{BC83BB2A-1821-49CB-96A1-2EE42A7DF033}" type="slidenum">
              <a:rPr lang="en-US" smtClean="0"/>
              <a:pPr/>
              <a:t>2</a:t>
            </a:fld>
            <a:r>
              <a:rPr lang="en-US"/>
              <a:t> of 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8324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005013" y="222250"/>
            <a:ext cx="3290887" cy="24685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75012" y="3116455"/>
            <a:ext cx="6400801" cy="604403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en-US" kern="1200" dirty="0">
              <a:solidFill>
                <a:schemeClr val="tx1"/>
              </a:solidFill>
              <a:latin typeface="+mn-lt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>
              <a:latin typeface="+mn-lt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Revised:</a:t>
            </a:r>
          </a:p>
          <a:p>
            <a:r>
              <a:rPr lang="en-US"/>
              <a:t>02/2018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Advanced Roadside Impaired Driving Enforcement</a:t>
            </a:r>
          </a:p>
          <a:p>
            <a:r>
              <a:rPr lang="en-US"/>
              <a:t>Written Examination and Program Conclusion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Session 9</a:t>
            </a:r>
          </a:p>
          <a:p>
            <a:r>
              <a:rPr lang="en-US"/>
              <a:t>Page </a:t>
            </a:r>
            <a:fld id="{BC83BB2A-1821-49CB-96A1-2EE42A7DF033}" type="slidenum">
              <a:rPr lang="en-US" smtClean="0"/>
              <a:pPr/>
              <a:t>3</a:t>
            </a:fld>
            <a:r>
              <a:rPr lang="en-US"/>
              <a:t> of 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4442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005013" y="246063"/>
            <a:ext cx="3290887" cy="24685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63138" y="3116455"/>
            <a:ext cx="6400800" cy="604403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en-US" u="sng" kern="1200" dirty="0">
              <a:solidFill>
                <a:srgbClr val="000000"/>
              </a:solidFill>
              <a:latin typeface="+mn-lt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kern="1200" dirty="0">
              <a:solidFill>
                <a:schemeClr val="tx1"/>
              </a:solidFill>
              <a:latin typeface="+mn-lt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>
              <a:latin typeface="+mn-lt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Revised:</a:t>
            </a:r>
          </a:p>
          <a:p>
            <a:r>
              <a:rPr lang="en-US"/>
              <a:t>02/2018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Advanced Roadside Impaired Driving Enforcement</a:t>
            </a:r>
          </a:p>
          <a:p>
            <a:r>
              <a:rPr lang="en-US"/>
              <a:t>Written Examination and Program Conclusion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Session 9</a:t>
            </a:r>
          </a:p>
          <a:p>
            <a:r>
              <a:rPr lang="en-US"/>
              <a:t>Page </a:t>
            </a:r>
            <a:fld id="{BC83BB2A-1821-49CB-96A1-2EE42A7DF033}" type="slidenum">
              <a:rPr lang="en-US" smtClean="0"/>
              <a:pPr/>
              <a:t>4</a:t>
            </a:fld>
            <a:r>
              <a:rPr lang="en-US"/>
              <a:t> of 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0527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005013" y="246063"/>
            <a:ext cx="3290887" cy="24685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75013" y="3116455"/>
            <a:ext cx="6424552" cy="604403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en-US" kern="1200" dirty="0">
              <a:solidFill>
                <a:schemeClr val="tx1"/>
              </a:solidFill>
              <a:latin typeface="+mn-lt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b="1" i="1" dirty="0">
              <a:latin typeface="+mn-lt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Revised:</a:t>
            </a:r>
          </a:p>
          <a:p>
            <a:r>
              <a:rPr lang="en-US"/>
              <a:t>02/2018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Advanced Roadside Impaired Driving Enforcement</a:t>
            </a:r>
          </a:p>
          <a:p>
            <a:r>
              <a:rPr lang="en-US"/>
              <a:t>Written Examination and Program Conclusion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Session 9</a:t>
            </a:r>
          </a:p>
          <a:p>
            <a:r>
              <a:rPr lang="en-US"/>
              <a:t>Page </a:t>
            </a:r>
            <a:fld id="{BC83BB2A-1821-49CB-96A1-2EE42A7DF033}" type="slidenum">
              <a:rPr lang="en-US" smtClean="0"/>
              <a:pPr/>
              <a:t>5</a:t>
            </a:fld>
            <a:r>
              <a:rPr lang="en-US"/>
              <a:t> of 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6196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005013" y="246063"/>
            <a:ext cx="3290887" cy="24685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86888" y="3116455"/>
            <a:ext cx="6388925" cy="604403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>
              <a:latin typeface="+mn-lt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Revised:</a:t>
            </a:r>
          </a:p>
          <a:p>
            <a:r>
              <a:rPr lang="en-US"/>
              <a:t>02/2018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Advanced Roadside Impaired Driving Enforcement</a:t>
            </a:r>
          </a:p>
          <a:p>
            <a:r>
              <a:rPr lang="en-US"/>
              <a:t>Written Examination and Program Conclusion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Session 9</a:t>
            </a:r>
          </a:p>
          <a:p>
            <a:r>
              <a:rPr lang="en-US"/>
              <a:t>Page </a:t>
            </a:r>
            <a:fld id="{BC83BB2A-1821-49CB-96A1-2EE42A7DF033}" type="slidenum">
              <a:rPr lang="en-US" smtClean="0"/>
              <a:pPr/>
              <a:t>6</a:t>
            </a:fld>
            <a:r>
              <a:rPr lang="en-US"/>
              <a:t> of 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274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Slide Number Placeholder 21">
            <a:extLst>
              <a:ext uri="{FF2B5EF4-FFF2-40B4-BE49-F238E27FC236}">
                <a16:creationId xmlns:a16="http://schemas.microsoft.com/office/drawing/2014/main" id="{CE0FA363-39C7-42F1-B3F1-DC6DFAC3E3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35775" y="648639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spc="300">
                <a:solidFill>
                  <a:srgbClr val="FFFFFF"/>
                </a:solidFill>
                <a:latin typeface="Arial Narrow" panose="020B0606020202030204" pitchFamily="34" charset="0"/>
                <a:cs typeface="+mn-cs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9-</a:t>
            </a:r>
            <a:fld id="{F9FD7121-6344-493B-BB7B-CFD9AD1ECE15}" type="slidenum">
              <a:rPr lang="en-US" smtClean="0"/>
              <a:pPr>
                <a:defRPr/>
              </a:pPr>
              <a:t>‹#›</a:t>
            </a:fld>
            <a:endParaRPr kumimoji="0" lang="en-US" sz="1400" b="0" i="0" u="none" strike="noStrike" kern="1200" cap="none" spc="30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1239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40"/>
            <a:ext cx="8229600" cy="640080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5920"/>
            <a:ext cx="8229600" cy="4297680"/>
          </a:xfrm>
        </p:spPr>
        <p:txBody>
          <a:bodyPr/>
          <a:lstStyle>
            <a:lvl1pPr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71500" indent="-339725">
              <a:buFont typeface="Arial" pitchFamily="34" charset="0"/>
              <a:buChar char="•"/>
              <a:defRPr sz="2600"/>
            </a:lvl2pPr>
            <a:lvl3pPr>
              <a:defRPr sz="2600"/>
            </a:lvl3pPr>
            <a:lvl4pPr marL="1146175" indent="-342900">
              <a:buFont typeface="Wingdings" panose="05000000000000000000" pitchFamily="2" charset="2"/>
              <a:buChar char="ü"/>
              <a:defRPr sz="2600"/>
            </a:lvl4pPr>
            <a:lvl5pPr>
              <a:defRPr sz="2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21">
            <a:extLst>
              <a:ext uri="{FF2B5EF4-FFF2-40B4-BE49-F238E27FC236}">
                <a16:creationId xmlns:a16="http://schemas.microsoft.com/office/drawing/2014/main" id="{93E4AA62-9CA6-4EE7-8E69-A549ACF12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35775" y="648639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spc="300">
                <a:solidFill>
                  <a:srgbClr val="FFFFFF"/>
                </a:solidFill>
                <a:latin typeface="Arial Narrow" panose="020B0606020202030204" pitchFamily="34" charset="0"/>
                <a:cs typeface="+mn-cs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9-</a:t>
            </a:r>
            <a:fld id="{F9FD7121-6344-493B-BB7B-CFD9AD1ECE15}" type="slidenum">
              <a:rPr lang="en-US" smtClean="0"/>
              <a:pPr>
                <a:defRPr/>
              </a:pPr>
              <a:t>‹#›</a:t>
            </a:fld>
            <a:endParaRPr kumimoji="0" lang="en-US" sz="1400" b="0" i="0" u="none" strike="noStrike" kern="1200" cap="none" spc="30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47463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40"/>
            <a:ext cx="8229600" cy="64008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 marL="457200" indent="-342900">
              <a:buFont typeface="Arial" pitchFamily="34" charset="0"/>
              <a:buChar char="•"/>
              <a:defRPr sz="2000"/>
            </a:lvl2pPr>
            <a:lvl3pPr>
              <a:defRPr sz="1800"/>
            </a:lvl3pPr>
            <a:lvl4pPr marL="1089025" indent="-285750">
              <a:buFont typeface="Arial" pitchFamily="34" charset="0"/>
              <a:buChar char="•"/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 marL="457200" indent="-342900">
              <a:buFont typeface="Arial" pitchFamily="34" charset="0"/>
              <a:buChar char="•"/>
              <a:defRPr sz="2000"/>
            </a:lvl2pPr>
            <a:lvl3pPr>
              <a:defRPr sz="1800"/>
            </a:lvl3pPr>
            <a:lvl4pPr marL="1089025" indent="-285750">
              <a:buFont typeface="Arial" pitchFamily="34" charset="0"/>
              <a:buChar char="•"/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Slide Number Placeholder 21">
            <a:extLst>
              <a:ext uri="{FF2B5EF4-FFF2-40B4-BE49-F238E27FC236}">
                <a16:creationId xmlns:a16="http://schemas.microsoft.com/office/drawing/2014/main" id="{9EF89089-D8A8-4EFD-9331-761724D039C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5775" y="648639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spc="300">
                <a:solidFill>
                  <a:srgbClr val="FFFFFF"/>
                </a:solidFill>
                <a:latin typeface="Arial Narrow" panose="020B0606020202030204" pitchFamily="34" charset="0"/>
                <a:cs typeface="+mn-cs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9-</a:t>
            </a:r>
            <a:fld id="{F9FD7121-6344-493B-BB7B-CFD9AD1ECE15}" type="slidenum">
              <a:rPr lang="en-US" smtClean="0"/>
              <a:pPr>
                <a:defRPr/>
              </a:pPr>
              <a:t>‹#›</a:t>
            </a:fld>
            <a:endParaRPr kumimoji="0" lang="en-US" sz="1400" b="0" i="0" u="none" strike="noStrike" kern="1200" cap="none" spc="30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21548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40"/>
            <a:ext cx="8229600" cy="64008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21">
            <a:extLst>
              <a:ext uri="{FF2B5EF4-FFF2-40B4-BE49-F238E27FC236}">
                <a16:creationId xmlns:a16="http://schemas.microsoft.com/office/drawing/2014/main" id="{FB765C73-76C8-4FD4-A172-1B037FF5D6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35775" y="648639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spc="300">
                <a:solidFill>
                  <a:srgbClr val="FFFFFF"/>
                </a:solidFill>
                <a:latin typeface="Arial Narrow" panose="020B0606020202030204" pitchFamily="34" charset="0"/>
                <a:cs typeface="+mn-cs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9-</a:t>
            </a:r>
            <a:fld id="{F9FD7121-6344-493B-BB7B-CFD9AD1ECE15}" type="slidenum">
              <a:rPr lang="en-US" smtClean="0"/>
              <a:pPr>
                <a:defRPr/>
              </a:pPr>
              <a:t>‹#›</a:t>
            </a:fld>
            <a:endParaRPr kumimoji="0" lang="en-US" sz="1400" b="0" i="0" u="none" strike="noStrike" kern="1200" cap="none" spc="30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4787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5C6F807-3002-4B78-B044-7F15C5AC82E0}"/>
              </a:ext>
            </a:extLst>
          </p:cNvPr>
          <p:cNvSpPr/>
          <p:nvPr userDrawn="1"/>
        </p:nvSpPr>
        <p:spPr>
          <a:xfrm>
            <a:off x="0" y="6492875"/>
            <a:ext cx="9144000" cy="365760"/>
          </a:xfrm>
          <a:prstGeom prst="rect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AEB1D7B-CCE0-4651-80FD-858B3569386B}"/>
              </a:ext>
            </a:extLst>
          </p:cNvPr>
          <p:cNvSpPr/>
          <p:nvPr userDrawn="1"/>
        </p:nvSpPr>
        <p:spPr>
          <a:xfrm>
            <a:off x="0" y="-11430"/>
            <a:ext cx="9144000" cy="365760"/>
          </a:xfrm>
          <a:prstGeom prst="rect">
            <a:avLst/>
          </a:prstGeom>
          <a:solidFill>
            <a:schemeClr val="tx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2CA821A-4C2A-4425-8FED-F90F9ABD6FDD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747248" y="30480"/>
            <a:ext cx="222126" cy="274320"/>
          </a:xfrm>
          <a:prstGeom prst="rect">
            <a:avLst/>
          </a:prstGeom>
        </p:spPr>
      </p:pic>
      <p:sp>
        <p:nvSpPr>
          <p:cNvPr id="1029" name="Rectangle 3"/>
          <p:cNvSpPr>
            <a:spLocks noGrp="1" noChangeArrowheads="1"/>
          </p:cNvSpPr>
          <p:nvPr userDrawn="1">
            <p:ph type="title"/>
          </p:nvPr>
        </p:nvSpPr>
        <p:spPr bwMode="auto">
          <a:xfrm>
            <a:off x="457200" y="548640"/>
            <a:ext cx="8229600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Title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 userDrawn="1">
            <p:ph type="body" idx="1"/>
          </p:nvPr>
        </p:nvSpPr>
        <p:spPr bwMode="auto">
          <a:xfrm>
            <a:off x="457200" y="1645919"/>
            <a:ext cx="8229600" cy="4297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First Level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</p:txBody>
      </p:sp>
      <p:sp>
        <p:nvSpPr>
          <p:cNvPr id="1033" name="Text Box 37"/>
          <p:cNvSpPr txBox="1">
            <a:spLocks noChangeArrowheads="1"/>
          </p:cNvSpPr>
          <p:nvPr userDrawn="1"/>
        </p:nvSpPr>
        <p:spPr bwMode="auto">
          <a:xfrm>
            <a:off x="63500" y="13571"/>
            <a:ext cx="6740645" cy="30777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300" normalizeH="0" baseline="0" noProof="0" dirty="0">
                <a:ln>
                  <a:noFill/>
                </a:ln>
                <a:solidFill>
                  <a:srgbClr val="F2F2F2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itchFamily="34" charset="0"/>
              </a:rPr>
              <a:t>Session 9 – Written Examination and Program Conclusion</a:t>
            </a:r>
          </a:p>
        </p:txBody>
      </p:sp>
      <p:sp>
        <p:nvSpPr>
          <p:cNvPr id="13" name="Text Box 4">
            <a:extLst>
              <a:ext uri="{FF2B5EF4-FFF2-40B4-BE49-F238E27FC236}">
                <a16:creationId xmlns:a16="http://schemas.microsoft.com/office/drawing/2014/main" id="{08667DCC-114A-4004-9603-6D92D851BAD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3500" y="6508750"/>
            <a:ext cx="52324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charset="0"/>
              </a:rPr>
              <a:t>ARIDE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Arial" charset="0"/>
            </a:endParaRPr>
          </a:p>
        </p:txBody>
      </p:sp>
      <p:sp>
        <p:nvSpPr>
          <p:cNvPr id="14" name="Slide Number Placeholder 21">
            <a:extLst>
              <a:ext uri="{FF2B5EF4-FFF2-40B4-BE49-F238E27FC236}">
                <a16:creationId xmlns:a16="http://schemas.microsoft.com/office/drawing/2014/main" id="{4988134A-1C57-4C84-9270-6D4C7C0206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35775" y="648639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spc="300">
                <a:solidFill>
                  <a:srgbClr val="FFFFFF"/>
                </a:solidFill>
                <a:latin typeface="Arial Narrow" panose="020B0606020202030204" pitchFamily="34" charset="0"/>
                <a:cs typeface="+mn-cs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9-</a:t>
            </a:r>
            <a:fld id="{F9FD7121-6344-493B-BB7B-CFD9AD1ECE15}" type="slidenum">
              <a:rPr lang="en-US" smtClean="0"/>
              <a:pPr>
                <a:defRPr/>
              </a:pPr>
              <a:t>‹#›</a:t>
            </a:fld>
            <a:endParaRPr kumimoji="0" lang="en-US" sz="1400" b="0" i="0" u="none" strike="noStrike" kern="1200" cap="none" spc="30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1761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40" r:id="rId1"/>
    <p:sldLayoutId id="2147484141" r:id="rId2"/>
    <p:sldLayoutId id="2147484142" r:id="rId3"/>
    <p:sldLayoutId id="2147484143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 i="0" u="none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56AC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56AC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56AC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56AC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1200" b="1">
          <a:solidFill>
            <a:srgbClr val="003D7D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1200" b="1">
          <a:solidFill>
            <a:srgbClr val="003D7D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1200" b="1">
          <a:solidFill>
            <a:srgbClr val="003D7D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1200" b="1">
          <a:solidFill>
            <a:srgbClr val="003D7D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ts val="600"/>
        </a:spcAft>
        <a:defRPr sz="2600" b="0">
          <a:solidFill>
            <a:srgbClr val="000000"/>
          </a:solidFill>
          <a:latin typeface="+mj-lt"/>
          <a:ea typeface="+mn-ea"/>
          <a:cs typeface="+mn-cs"/>
        </a:defRPr>
      </a:lvl1pPr>
      <a:lvl2pPr marL="457200" indent="-228600" algn="l" rtl="0" eaLnBrk="0" fontAlgn="base" hangingPunct="0">
        <a:spcBef>
          <a:spcPct val="0"/>
        </a:spcBef>
        <a:spcAft>
          <a:spcPts val="600"/>
        </a:spcAft>
        <a:buFont typeface="Arial" panose="020B0604020202020204" pitchFamily="34" charset="0"/>
        <a:buChar char="•"/>
        <a:defRPr sz="2600" b="0">
          <a:solidFill>
            <a:srgbClr val="000000"/>
          </a:solidFill>
          <a:latin typeface="+mj-lt"/>
        </a:defRPr>
      </a:lvl2pPr>
      <a:lvl3pPr marL="685800" indent="-231775" algn="l" rtl="0" eaLnBrk="0" fontAlgn="base" hangingPunct="0">
        <a:spcBef>
          <a:spcPct val="0"/>
        </a:spcBef>
        <a:spcAft>
          <a:spcPts val="600"/>
        </a:spcAft>
        <a:buFont typeface="Trebuchet MS" pitchFamily="34" charset="0"/>
        <a:buChar char="―"/>
        <a:defRPr sz="2600" b="0">
          <a:solidFill>
            <a:srgbClr val="000000"/>
          </a:solidFill>
          <a:latin typeface="+mj-lt"/>
        </a:defRPr>
      </a:lvl3pPr>
      <a:lvl4pPr marL="1028700" indent="-342900" algn="l" rtl="0" eaLnBrk="0" fontAlgn="base" hangingPunct="0">
        <a:spcBef>
          <a:spcPct val="0"/>
        </a:spcBef>
        <a:spcAft>
          <a:spcPts val="600"/>
        </a:spcAft>
        <a:buFont typeface="Wingdings" panose="05000000000000000000" pitchFamily="2" charset="2"/>
        <a:buChar char="ü"/>
        <a:defRPr sz="2600" b="0">
          <a:solidFill>
            <a:srgbClr val="000000"/>
          </a:solidFill>
          <a:latin typeface="+mj-lt"/>
        </a:defRPr>
      </a:lvl4pPr>
      <a:lvl5pPr marL="1257300" indent="-230188" algn="l" rtl="0" eaLnBrk="0" fontAlgn="base" hangingPunct="0">
        <a:spcBef>
          <a:spcPct val="0"/>
        </a:spcBef>
        <a:spcAft>
          <a:spcPts val="600"/>
        </a:spcAft>
        <a:buFont typeface="Trebuchet MS" pitchFamily="34" charset="0"/>
        <a:buChar char="―"/>
        <a:defRPr sz="2600" b="0">
          <a:solidFill>
            <a:srgbClr val="000000"/>
          </a:solidFill>
          <a:latin typeface="+mj-lt"/>
        </a:defRPr>
      </a:lvl5pPr>
      <a:lvl6pPr marL="1835150" indent="-230188" algn="l" rtl="0" fontAlgn="base">
        <a:spcBef>
          <a:spcPct val="0"/>
        </a:spcBef>
        <a:spcAft>
          <a:spcPct val="0"/>
        </a:spcAft>
        <a:buChar char="•"/>
        <a:defRPr>
          <a:solidFill>
            <a:srgbClr val="003366"/>
          </a:solidFill>
          <a:latin typeface="+mn-lt"/>
        </a:defRPr>
      </a:lvl6pPr>
      <a:lvl7pPr marL="2292350" indent="-230188" algn="l" rtl="0" fontAlgn="base">
        <a:spcBef>
          <a:spcPct val="0"/>
        </a:spcBef>
        <a:spcAft>
          <a:spcPct val="0"/>
        </a:spcAft>
        <a:buChar char="•"/>
        <a:defRPr>
          <a:solidFill>
            <a:srgbClr val="003366"/>
          </a:solidFill>
          <a:latin typeface="+mn-lt"/>
        </a:defRPr>
      </a:lvl7pPr>
      <a:lvl8pPr marL="2749550" indent="-230188" algn="l" rtl="0" fontAlgn="base">
        <a:spcBef>
          <a:spcPct val="0"/>
        </a:spcBef>
        <a:spcAft>
          <a:spcPct val="0"/>
        </a:spcAft>
        <a:buChar char="•"/>
        <a:defRPr>
          <a:solidFill>
            <a:srgbClr val="003366"/>
          </a:solidFill>
          <a:latin typeface="+mn-lt"/>
        </a:defRPr>
      </a:lvl8pPr>
      <a:lvl9pPr marL="3206750" indent="-230188" algn="l" rtl="0" fontAlgn="base">
        <a:spcBef>
          <a:spcPct val="0"/>
        </a:spcBef>
        <a:spcAft>
          <a:spcPct val="0"/>
        </a:spcAft>
        <a:buChar char="•"/>
        <a:defRPr>
          <a:solidFill>
            <a:srgbClr val="0033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 bwMode="auto">
          <a:xfrm>
            <a:off x="2794000" y="1431925"/>
            <a:ext cx="3556000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56AC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56AC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56AC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56AC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56AC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003D7D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003D7D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003D7D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003D7D"/>
                </a:solidFill>
                <a:latin typeface="Arial" charset="0"/>
              </a:defRPr>
            </a:lvl9pPr>
          </a:lstStyle>
          <a:p>
            <a:r>
              <a:rPr lang="en-US" altLang="en-US" kern="0" dirty="0">
                <a:solidFill>
                  <a:schemeClr val="tx2"/>
                </a:solidFill>
              </a:rPr>
              <a:t>Session 9 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 bwMode="auto">
          <a:xfrm>
            <a:off x="944912" y="2514600"/>
            <a:ext cx="7254176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en-US" sz="3200" b="1" dirty="0">
                <a:solidFill>
                  <a:srgbClr val="000000"/>
                </a:solidFill>
                <a:latin typeface="+mj-lt"/>
                <a:cs typeface="+mn-cs"/>
              </a:rPr>
              <a:t>Written Examination</a:t>
            </a:r>
          </a:p>
          <a:p>
            <a:pPr algn="ctr">
              <a:defRPr/>
            </a:pPr>
            <a:r>
              <a:rPr lang="en-US" sz="3200" b="1" dirty="0">
                <a:solidFill>
                  <a:srgbClr val="000000"/>
                </a:solidFill>
                <a:latin typeface="+mj-lt"/>
                <a:cs typeface="+mn-cs"/>
              </a:rPr>
              <a:t>and Program Conclusion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7179" y="5435934"/>
            <a:ext cx="1109027" cy="10669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2683" y="5660044"/>
            <a:ext cx="1136643" cy="75925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2809" y="5844671"/>
            <a:ext cx="1658382" cy="390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65195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Learning Objectives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en-US" dirty="0"/>
              <a:t>Complete written examination with passing grade</a:t>
            </a:r>
          </a:p>
          <a:p>
            <a:pPr lvl="1"/>
            <a:r>
              <a:rPr lang="en-US" altLang="en-US" dirty="0"/>
              <a:t>Provide comments and suggestions for improving training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9-</a:t>
            </a:r>
            <a:fld id="{6BE1C945-EB61-41A3-B208-C1F0C05B52A6}" type="slidenum">
              <a:rPr lang="en-US" smtClean="0"/>
              <a:pPr/>
              <a:t>2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3188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Post Test</a:t>
            </a:r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“Closed book”</a:t>
            </a:r>
          </a:p>
          <a:p>
            <a:pPr lvl="1"/>
            <a:r>
              <a:rPr lang="en-US" dirty="0"/>
              <a:t>Passing score is 80%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9-</a:t>
            </a:r>
            <a:fld id="{6BE1C945-EB61-41A3-B208-C1F0C05B52A6}" type="slidenum">
              <a:rPr lang="en-US" smtClean="0"/>
              <a:pPr/>
              <a:t>3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15413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/>
              <a:t>Training Critique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9-</a:t>
            </a:r>
            <a:fld id="{6BE1C945-EB61-41A3-B208-C1F0C05B52A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2274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/>
              <a:t>Review of Post Test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9-</a:t>
            </a:r>
            <a:fld id="{6BE1C945-EB61-41A3-B208-C1F0C05B52A6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156106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002060"/>
                </a:solidFill>
              </a:rPr>
              <a:t>Questions?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9-</a:t>
            </a:r>
            <a:fld id="{375DB281-527F-4636-812E-2E2463AB2AF4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0342613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134700PHOTO" val=""/>
  <p:tag name="MMPROD_134700LOGO" val=""/>
  <p:tag name="MMPROD_NEXTUNIQUEID" val="10753"/>
  <p:tag name="MMPROD_0PHOTO" val=""/>
  <p:tag name="MMPROD_0LOGO" val="iVBORw0KGgoAAAANSUhEUgAAAKwAAACxCAYAAABZeVadAAAAAXNSR0ICQMB9xQAAAAlwSFlzAAAXEgAAFxIBZ5/SUgAAABl0RVh0U29mdHdhcmUATWljcm9zb2Z0IE9mZmljZX/tNXEAAEfFSURBVHja7Z0JXI3ZG8ffe2/7vu+b9pLSZktKEhEphSQSQsgSQigU2QtF2Xeyj8HMMGPGGLNYZvnPYBbDzBjrMPax1e9/nnPvTSj7Urmvz/Ppqtvbfc/7fZ/ze57znHOECRMmCApTWE0xRSMoTAGswhSmALaaGwCl3r37tZo4cXIYey1RtIkC2OoMqzgtLa1bQEDAybCw8NOZEzPbK9pFAWx1hVUluV/yoPpeXpdUlZShLFGCr4/Pr6mpqQpoFcBWP8vNzW1ev379i4IgQNDRgqCpAVUVFTRu1Oj77OzsJoo2UgBbbaxhw4Yujg4OJRrq6hBsbSCk9ILQLwmCtSU02fe869f/LSUlJUbRVgpg37oxvWppYWGxWl1ZBYK5BYTBAyGsXQzR+qUQBvVh0FpASSyBt6fnj6lpaUGKNlMA+9YsNjTUwNzcfIGqktJdQU8fQh/mWdcsh1CyQmprF0JI68+8rhVUmKat617vSFJSUidF2ymAfRuaVdfX23uStobGPUFHB0KnGAhLihioqyGsWwZhPQN3I4N2XTHzur0hWJrxQMzZ3unPlOSUNoo2VAD7xiw1OdnMx8enQF9P74ZgZAQhmQG5bJHUq65joK6XAUtfNy6HaNMSCGOHQPBwhkhJGdYWVj+FhoYlMOg1FO2pAPa1W/OgoBw9La3bPCMQ2YHBSoCuloG67IGHLVkGETNhEwN542IIk9Mh1K8LCfs9G0vLv9u3bx+vaE8FsK/NsrKyjFq0aJFjYmBwXaSqCqFZMwh5sxmca6SetWRpBWiXP3hN0G5gP9vMvPC0MRBc7FkgJoa1peXPoaGhkc7OzsqK9lUA+8otqn3USFMjo/8EpkWFsFYM1nwG5qry7l/EIZUZyQO5LFgvA3kj+/oekwcThzFP6waRshKM9Q3+dnR07llSUiJWtLEC2FdiAFSTk5MGM494Wsw8oxAQCGHmLAirGaxrlz8AUg4s97ZycJc/8Lbr2Ps2MGA3zIcwi3napj5cHuhoah23s7NT5GkVwL4SWFViY2PH2tlY3RaTZ/XwgpCTy+BbWwHQChKAZMG6CkFXRZDlwdgm9p7tTNMWToDg7QqxSIC+ts5Jb2/vNuzviRTtrgD2RWFV6pHUI9na2uqsQJ7Vxw/C+IkQlq/kUkAkh7AcVnn3v/xhYB97zd6zkb3etpB56pEQWjaBWEcThvqGv4aEhEzJzc01V7S/AtjntvTRo0d41vO4IJFIWKDkDiErh8G6mskAJgU2kK2UZgA20Vf2/81rZMbes5l54C0y2yT73pZV0v9vXCn9nS0M2u0M2mVTIIQHcnlgYmh4Ly4ubhl7WKwU90AB7LN6VklKSkoXr3qe15SVmAxwrwchg3nWNeuYN6VcK9OhKwm0BRCWFEBYOAfC3OkQpkyAaOJYiCaNZ4HVOIhGDoEwgtmEsRCy2feyZV/nTINQzH5n0Tx2Hvb7mwrZ/7OYNq4PQSyCvZ0dEhMTV23fvt1CcT8UwD7VMjIyWnh4eJwgjyeYWUAYms6gZF153kwGHwuWhvSH0DkaQquWEPx9IDjaQ7CzhWBuDsHUVGYmEAz0IOjrSV+bmT74mZ0N+506EOp7MjkQws4VCWHacAiLGbStm0CQiGCsZ1Davn37eT/99JOp4p4ogK3SWIBl4uLislJbXYNBZgmhzwAWZM2AENURgqszBAsGpaEhBA32cwrCCOqXMdLGamrMiztANGMYRIszIbQJgIid29zI5EZYaNjyXbt2+SrujQLYx2RAenp6Wzs7ux3KEsldwYZ5wOHjIOTOhRAY8hBkYmbsPSxI0odH3bpo2bIlmDdEnz59MHToUAwePLhSGzJkCPr27YsOHTogLCyMyg5hzOBXYbKDvLnIwZr9ze4QLWFyIiEcgrYG1FVV4e7uftLJyWlx+6ioDBaQBSqAfUeBPXHihBqDwdLX17c186rTmAz4RVdTk4GiA6FrTwiT86AcGw8ja1s4Ml3ZLDAQXeK6IH1UOvLy8rBy5Up88MEHOHz4MFjXjfPnz+PatWu4evVqpUY/u3DhAo4dO4YjR45gz549WLVqFebMmYPR6aOQ0KULWiTGwXZeBlSXjYdSdDAEXU3+kFAxuLOzM9zc3A7WqVMnp2PHjr1Yb2B7+fJlLQWwtd+bipmHC/Hz85ttamr6qYaGxklNTSkYgj7r7qM6Q3t2EdrPK0b6pElYvnQpPt+3D0ePHsVff53G9evX8aqPGzdu4MyZv/Hz8eNYu28Pmq6YDs2iUVAdFAOxsd5DHp4+q4mJyXVLS8vP27ZtuyouLq4be2BsFcDWMqP8JvOmrczNzUeym31OjWlHJaUKOlRHF0JsD6jPXYqUzw/i4rXrKL17B2/8KAM++PZrhJTkw2BDDjR6t4NIX/sx/UujbqpMMtja2t6MjIz8JCQkpF1qaqqxAtgabmfOnDFOTEzs6+3t/Z6BgcEVdrPvWlhYoE4de6iwrpYDQDMGWrWHMHshOn18AMevXH2cooe+vmJCHznv/Xv3sPuHQ4hcOQuGy0ZBs1sYxFrqMg+rBRtbO2hr65bDq6ysDGNj44tMLpQkJSX1KCkpqdVSoVZeVFFRkcbAgQPjAgMD1zGPel1NXR2mpmYIbBaEKBb1Ozk68QCKwxrQApKJeejCYD184VKVQJXR19fF7CMnLr17Dwf+9y3arpsB04XDod+/HSSG2lARS+Dg4IiIdpEIDm4OevgqgssCx0uOjo6Foew4dOiQjgLYam4sEFEPDg4OYF1/vpGR0SVtLS1YWVkjpEVLjEwfjTFjx6Nho8ZQEosgqKhCCGkLUU4hOn74BX67cq0Kz/r2jgM/fY+4zXPhuGUCjId2hDLTtBJBBD+/Bhg8JA2jR49Hu8hoOLu4gGQOgUtSR1dX9w8fH5+S+Pj4cKZxTRTAVkPLysqyYh51pLW19QkaUtVisPo3aIhhaSMwr2ABpk6bibZt20OVtCvlUf2bQsjKQ5MtH2P3n2erFagPXC2w94fD6PFeIZzWjIFZ3wgoGelAxMD09vbF+AmTML94MTLGZiKsVWsYm5hAJBKVe1xPT8/LXbp0KU5OTq41I2c1/gLS09M1vT08gpmG26atrX1XT08fjRs1Qd++KRzS4oVL2ddZaNYsmOc2BZEYQoMgiMbPRvj2T7H/7EXcKy2tVE9WC2bv3cfPJ09gwJYCeK0ZhTpjO0PN2ohJGhE8PD2RPmoM5s6bj9n58zBk6HC0aRPBexUKzAheHR2dMiaLtnXs2LETCz41FcC+3ejfhEmA2Xr6eicpiHJk2jSheyKmz5iNBUWLOayzZs9FJNOtykrKUr3nVh/iUdPRZPPH+ILBWmUAVA3YLa3w+qcTP6Pfxnw02ZYFt/Fx0LA15tdjb1cHAwcOxvwFi/j15s0pwPARoxEQ0BQaGprlWQUrK6uLTCbkxMbGGiiAffP5VDUGapC1tdUifX39O4ZGRmgR2hKjx4xjN6wQhezm0Q2cOTMPkR2iYGRgIIXV3hVCSgYal+zGzlNnmGd9PANQxv+VVg9iyyp62nv49vhPyN69CkHrRsMrKw7azub8upydXDFs+Ej+kNJ1FxQWI2dyLuLi4uHi4gYJk0DkbVVVVW8waD/s3bt3CDtljZyeUyOT/wkJCb1YRHxSVVUNdewd0LlLV0ydPgtFxUtQOH8hN7pp5G319GQpIHsXCH1Gwnbpdqw6fuopaabqJw3kx5mzZzBi8zyEbRgD77Ex0LY14tdXz8MTmVmT+HXT9RO4c+ctwKjRY5m3DYS6unr54IO7u/tRX1/fGrlOQo36sKGhoYbe3p6Zpubmp0xMzRAUHIKRTMPlz5nHb9S8giJ+s2bnzUWv3n1hzbQch9XUCkKvEbBbvB3zf/gNN+7eq55B1jMeR0/+isnvL0aHDaPRODceZg2cIFGSwKOuB/qlDGS9zHzML5Q+tARu9uSp6BjTmeefBeZpKZOgpqb2c1BQUE5+fr6LAtjXYJmZmaYseJjJov9SCioSevTEjFn5mM+6wYL5D2Cdx25Sr159YWpiKoXVhMHaqS9sF25H/ncncOd+aU3l9KEPTZ52+s7F6Lg1AyGzesCorhW/XlsbWwwcPJS1QxEKFjBoC6Qed+68Ih6gedTzZO+TZhJMTU3RtGnTj1jb1lMA+2ozAc28vLw26ujq/ufj44uUAYMwZ24h9x4EKkFKN4jSV6mDh6EOC0Q4rObMwyYMhmHeWkw79DOulXvW0ppI62ODDOcuncfcncvQc0MGWuTGwdTLBhIVJSaTHJHMPO1s0vPM08of5vkMYNL5lDHR15fqekr/ubm5bY+Li2uoAPYVWEZGRitXV9cf9fT0ENw8BNk5U1hXt4DdAKlXld8M6v5ShwyDi5MLz1MKGtoQYpOhnb8OIz7/Hpf/u1OFVq2Rrrb8uHz5EhbvWYvuG0eg7fwesAty4yBaWlqhT99+/CHmPQ9rJ6m+LcY0pvfj4rpBn9YFY+8lfWtjY/O1p6dnUwWwLx5ciVhXFVivXr2Devr6aBYUjJycXB4JkzelgEJ+E8hzjBg5ikXErlLPqmsIITwBhtNWIvOrozh9/dYjoMpel9VgWCt89nMXz2PBh8vQ9/0xaF/QAzaN7Hk7WFhYIT6hO9f0cmjJFhQtYrq/EF3i4mFtbcPfS4MtRkZGexi01bpovDp71mYNGzY8SAMBrcPbIHfqDA4rabF584oqNP5i/jN//wZSWGlwIDwOQs5KpHx8BFdv362kZ62p3rXssQdP/p1rV69i4a7lGLh1FDoWdUedpk68PXR0dNC7d3J5ACZ/0OUP/oBBqbCxtS2H1tjY+D3W7k4KYJ8PVh8PD4/97IlHWFhrTJ02ozywIqNGn0tBBfMak7Jz+Xs0aCxdncmAoA5QHV+MmPe+xJHz/1Z608tkyNa86KusitfS4/zFC1jB5EHqtnR0WpAAxyBnCGJpINav30Dk5Rdi3nyp1pdLKYoFknr1gbWNjTxXW2ZmZvaeu7t7XQWwzzZ61dLb2/uwrq4eHwyYMTNP6g0I1IIKnrV4MSbnTkPjJk35elWCMvOsobFQmrgcfT86wmTAf0+8ubX1oBkOqz9ci7Rto9BzXR/Uj64PkUSAgb4hoqJiMXN2Pgrkwao8s8IAHpE+CvW8PMsLaExMTD4ICAiodtBWqw+Tlpbm06BBgy8I1qaBQZg0aUp5JoB71Xlyz7AIM2bkISo6hnlWqg+QQPBvAeXRhYjc8iV+vHjlKd6pdh1lj1zfpYv/YPtX2zHuo/HotToJ7mFM24soI6CNrt0SmKctKM8eUJsStKRrKftiJdO0ampqZS4uLusiIiKqVZ622nyQ/Px8fX9//+0UsVLwNG78BN7lyxtV7hEI4GnTZ6NN23bSKFdJBUL9YAhDZyNq8wEcPHP5oRtZ9o542LJHCs1v3ryBHQd2YOzWMei5NB4+HepBSVXCPW2XLvH8gZf3XPLglUBOSupDdQflKS8vL69NK1asqDZTzqvLCJa2ra1tqrKy8g1KX/Xu3ReFLPKfx3Tr3AreVT6K1alzV77pBa+88gqCaGgeQtbuw1dnLj3mdd4JaB+6tAc55ps3bmH3lx9h0gdjMXBDEhp38YGymhL3tO3aRWI6g1Y6qPBA01LlV+8+yTAzN+PQMmmA6OjoOUVFRdUC2moBbEhISG99fb2LKiqqaNUqnD/9NEozt0AK6twKWqsXCxCsLKRFH4KtG4Tek1Cv+EPsOnG2EiRrR671Bcnlx93/7uKz7z5B1o6RGLa1F/zb15XqVLESOsZ0wqzZczB//sOaNn9OAZNbHaEmqz8wNze/3rhx4/4KYJmlpqYGOTo6/kARqqurG8aOzZKmX+YXcWDnVXj6+6UMgqW5pXRgwJpFwF1Gwr1wJ1b87w/8d+9+JTft3Qm2nnTN//33H3Z+8R4mvTcCA1Z0QYOoulDVVIKuth4iI6NZYCsd4q4ou2iApmnTZiwAk5Zlsp7v6+DgYJ93GlimW03r16+/l+o1KdAaMGBweXmcXLvSWDi9Th08FOZm0m5KcPCC0G8q3OZ/iM3H/nooSaU4KuthgHt37uPg919h2vtjkPVJMqLSg6GqpcQ8rTJahIZhQnYua+di1t4PxwqBgcE83SWbwfDpjBkzHN9JYFkbqrInNlVbW/sGpVGCg0N4MUvFEZmCQqmljxlLjSWF1ZAFBLHDYJO/A/nf/IY79+89uDk1eeTqDRyl90rx+ZE9mLlrNDJ39kJQQn2oaalAhQWu1P4TJ+U+qM+QDS7QXDj5aJixsTGYfBv+TgKbmJiYwAKtc9QQ7nU9MHZc5sOelb2mBhs+cjScXV2gTBMHjawhdBoBu6kbsfS7U7h259EywWpSeF3dvGyFopl7d+/i8I/fYN6OScjY0g3RI5pC30wTEpHUaeRMmVaePaB7QAMLcV27QV9fWndgaGj4U2BgYAze0o7lbwXWgIAAY0tLy/dICtDQa58+/Xg9QEVgC/ko1hR4eXpJPaseC7Q6j4LJjO3I+/qXBzKA93qlClifiOzjbXP05x8xe9sozPisN3pMbAF9Uw2IxRIObXaOVB5UHA3rEBVdvvgIxRws9vB4J4BlbaUfExMzkUmBf+niGzRoiMmTpz5UUUTd0vjMiUw/BUFVWQJBTQtCWE/oTVyPyfuO4fS1/yrxrDW0ZPC1w1pW6ev79+/jq+8/R/EH2cj9oCcSsgJhZKXJ2lsVTQKaYuz4CdzT8govdj/GZU6As7O0uEhDQ+OOh4fH0HcC2KFDh0b6+/vfJCGvra2DPsn9eaPIveuC4iV8ODYouDlUJDTkqgGhaUdojGLyYPf/8O+tu1XeEIWHrUISPNpWZXJoS3H0tx+w5KMJmPZhN8SNaAw9Y0plifmiI+RpuaalOg5mXeMTyqfa1KlT52hWVlZwrQa2qKhI193dfT3NcKW1oahohZLXBXyAYAFvlKkzZqFt23ZQV1VmsLLGCe4G1dErMHjnEZy/cVvB3ytBt8L/2JfjJ37E4h05mLWzB5Kzg2FRRwcqyirw92uIUaPHobBoEeYvXIwp02aiYaNGPGtAc8O8vb0/yMxMt6y1wAYFBbXU0dE5T0+og4MDXwCCj65QGqVoIYN1Ntq17wBtWlFQRQ2CXwTEQxei47oD+OHsvwo/+hrx/eXEMazcnYPCvd0xYGoQTKy0uCf182mIrAk5vNiIer+UgYNhYSkdumWB2LWIiIietRLY2NhYLSsrqyIWaJWqq2sgJqYTE/PzpbNcWbdDr2NiO0NXS1O6MktAR4hSi9B9w1f4+Z9rKC0rVeD6Ov0t+++p07+i5NMZmPdhV/Sb1ARWjrqQsEDM08MLQ4cO5/KApt10iI7hPSTVzzLHs4lJA+NaB2xwcHBfPT29MzyN5e6BzMxJMlG/kC92Ed+tB/T1ZOuhereEeMgiRK/9Cr9eul6hgRXQvnpoH64O/uOvU1j/wSwU7e6KzGVh8GgkncxpZ2eHtOGjULx4OSZmTykPwLS0tC75+vq2rVXAZmZmGjLv+qGamip0dHURH9+dVwbNX7CYT9VI7NkLFrRphQrTrPWaQ+g5DZEr9+PAn/880rgKYF+tf60IrPQ7pfeB30/9gq37ZmL5/u4YXRAMe3epI/H08sGYjPF8MCe6YyyfWi4Wi8rq1au3OSEhwabWANuwYcOOTLvepIv29fPnSwlR9zKfifm0tJFwqGMn9ayuTSAkzUL9OR9h/8nzT+jGFMC+NLBlD4CVHg/nav86/Tu2fjobyz+Nx8hZAXCsKx048PT0YoHYGAZuJmztpFNrdHV1b7IALKZWAJuamqrKvGsxDRJoammhZ1JvLFy0hI9Zpw1Ph7ubO985RbDxgnKPKQgs/ATbjv6N+0/UrApgX42LfWRS5kNrIwFnz57Grv1FWP5xV2QvCoRvU1OIJWI4OrnwuWBdunTlNbOUNbC3t9+Snp5uUOOBbd26dWMWTXLtWq+eJybnzsDChUsxatQYpoNcZGWC3hA6TUJAwcf49ORFBZDVgWXZceHiBWzbm4d1n8chb20L1PWVLo3k6urOi73r1vXg/zcwMDgfFxcfVaOBLSkpkfj7+49XUlK6S1El1V9SkDUuaxKYTJCuZWrpDiFmHOpkv48Vh06hfH02BbRvGdkHedoz505j35GV2Li/ByYuaAK/psZQUpbAwdGFB190Hynz4+fnN//EiROaNRbYgoICX0dHx6/pCaQnMXNCNsZnTYS3tw9UaOKgviWEqDHwmL4LK7/9A7fu3q/iOVccbw1Y2XHj5k3s/WoV1u3thKJtQQiJsGCgChAJSuWLKPv4eF+eOHFipxoJLLtGEdOvBQxYvj4pDetNmToDQcFBsmIWBmuLvnCcsAWLvj6Ju6WlT+iYFMebB/ZxcGmVmZ1787Hty65YuCUILdqaQ1lZVL7PAk3L9/HxyWJvFdc4YGlSobW19U4q/KV6SpqRGR7eFpTaEvRtILRKhenYTZj/xQncvne/kgZTFLO8fQ8rs7IH4F66dAkHv9+KXQd6YfUHwYiKt4WyirgcWhubOp8xR+VQ44DNysqMtLOz4xVZPr5+CG3ZCtoa6hC0TZhnHQDd4WsxbOt3uFRpfYCiVLB6AFvR4T74/+3/7uLTL1Zg62exWP5+U7SIMIe6hlheL/uvu7t7SI0D1tHRfqi2tjTlQWPPOjTkqsSAbZ4M/TFbMX7H/3Dp5p13jYRac1y7fg2ffbke2/d1w/tfBqHXQHuoqpI8EN1ljioDr0kWvC79qu1s77xSvr6+dE8sBqxXe2gNXIaBG7/F6X9vKu56Dfe8t27dxpeH1uLjg3HY8nFTdIg1Z5KPVo2x+D00tHX064D2tQCbnZnt6erqerJ8u0kNPQgBiRAnFWPAhsM4e/XWg55G0fXXMFgfji/+u3UTh7/biV37+mDjhw3QN9UWJqbq0Ncz/svD1X14aGisZrUGll2DKCoqqpOWltY1DqtYCYJPDJQGrUPM0i/xx2WFZ61tnpbmgX73v7346EAcPv+uCQaPrAMdHSWoq2ldt7Oz70/5+GoL7Jo1a+zat2+3S01VRbqMkFMg1BIL0GftIRz+85Is6CyTWmnZg9cye6lmLCt7or3sUVpaitu3b/N5/hW3m6cduel7d+7c4e95aRxe8hqe1g5PMpo6c+/evWf4ew//jK7/vR2FyC9uiC0f+SB5oBWMjVVplZkTtraOA0JDQ7WqHbDsc6u0bNlyspmp8W0xLcDgHgohKhfRxV/g/LXbLLpk3cehQ/j449345JNP8MnHzD75GHv27Mbnn3+O8+fPv/BNJpC+//57du6PpeeW2Z49e/i5L1648ELnpZt3+fJl/PLLL9i1axfmzZuHadOmYfDgwejTpw/69u2LMWPGID8/H0uWLOHv+emnn3Dx4kWm8W499987ffo0/9wVr0P+mj7D3bt3n/j7F9h17tu3j193xXZ4FqPf2bRpE7fdu3fz8/z+++/84Xz87z5eiPTp3n2IaNcMo7Pq4NNv/DB8lC2MjFShrq51xdradlhRUZF2tQGWYE1ISBhgamJ8kUsBl2AI8YVomLsbB05KywRPsotv164dzMzMYG1tXW7m5maoX78+duzY8cLAEuxJSUmwtLTki5k9OLc5LWiGDz744LnOR17zo48+QlZWFsLDw8E0OT83rf1FBR80g5QHlMxonpOuri6ldPh7nJycEBAQgOTkZA7xkSNH+Pme5VixYgVtK8/PI78Gek31qOPHj8flS5ee+Ps7d+6Eh4cHv+6KbfysRveGTN6GdK7IyEiMGjUK27dv5w9iVd729Okz6J7QC2bmKsie5oADhxsga2IdWFiosGBM/VJQUNB6Bq1vtQB29OiM3u7u7heki13YQ+g4FR45e7D66wf1AcePH6eRkPIkc0Wjee/r169/YWD//vtvtGnTptJzE2TkNZ71OHbsGCZPnswX76AaiMrO+SxGMBPEwcHBmDVrFvfUTzvIg1d1vgEDBlQBzIOD6UX+QL3oZ67KaACIHsQRI0bg4DffVAosTWrMzs7hu9R4eKhh/QZn/HDUD+mjbZg8UIaWph7t97v1xIkTlm8NWPY5lTt37pxka239lzKVCVozINtNgErsVBRs+Qy3Kix28fPPP/Oil8oahFbJ27BhwwsDe+bMGbRv377Sc9OKJVu2bHmm7p/eR59RPjv0VZmLiwv3tE87CgsLOeiP/j559NTU1KcCu3HjxvJFL16H0QRS8rrMU+L69euP/f2VK1fAwMCIAS5g9EhVXLpgg19P0KZ3lszrK0FP1/B+m/CI1ez3rd4KsOMyM1NdXJykMsDMHULsTAhdCmDSoC0OfLrnoYupzsBSgPH+++/TLoGv5Ua3atUK//77b40HtmLdAMmlR3uNTz/9lLWhdIXEhM4CLp6S4P4tU/z1pxuWLrNlsCuzXkub9TotdubnF3m9UWBHZ4yO8vH1Pa2urgbBgMmAVmMYsLMgODSHp28D/O/7b2sMsBSwdejQobzy6Fm6SOp6abrz095LsGVkZDzTddQUYKV1AzZYu3bNY/e4adNA/vO2rQT8/j3rhP9Tws0rpvj7tAvmF1qiTh0laGsboFGjxrRYcp03AuzQoUNjmMY7pazEGtfADkLrsRDiiiA4NeMfNqJtOM6eO1cjgKUMA3kLNdrYo4qbQ7sG0vkzMzMxZ84cHhyRXly3bh3vHkmjEpRxcXG8yySg5b9LQd+HH3741oGtV68ez3DMnTsXeXl5VRplPCZOnMivhQKvJ0EbFhaGUydPlv/9K1euoJ3sPnh7CvjyEwbsPQGl1yS4fVUfF87WQXGRKYNWzOSFJq2OuD0/v8D/tQKbnZ3dloH3gzoFJDqWEIIGQ0gqgRA+GYKmdJZlz56Jj6V1qiuwp06dqjJgo6nMrVu3ZtpsJQ8an3RQDvOPP/7gKSHWRmjRogXvOilb8DTQ3gSwMTExz9Wmf/75J/OgaxEaGsq1a2XnNNA34H+z4sNP18u3EbUS8MFWBux9ZtcJWgH3bmjj3GlrLCwygbc3LWFvBD+/RntSUlI8Xguw7MNrBAQE7DbU14OgbsRgTYWQsALibpsgajqSfc+Qf9gRw4c/1gDVFdiDBw9yr1jZ71JK6VkCtsq89tGjR7k33rp1K4f5bQNLkocS/M977N27l2c6qsqEjBw5svxzUeA6btw49jMJdLQEbF7NYC0TUMZgBbOy6yLmaXXw7wUrrFttDMc6dK1q8KjnsyUjM9vxlQLr6+tryG5gtqqy0g2ROmsU/0QI8Sshjl8PSZfNEPn1h6CkwS8kJyenxgD75ZdfwtnZucronoB+0YPApZ7mWUepXjewLzKYQZ+9oKCAb1JX2XlbtmzJYwD5e0keKSvTaogCli0QcUlAHpbbNak8IE97+bwJlhbrooGvhMkxrfuu7h7vRUVF+b8SYJlnNbO1tV2orqp8gy/Q5t0Fos6LmG5dB1HH1QzYLRB5JfKFxOgi6AJrCrCHDx/mOrOy39XQ0MDUqVO553gTR3UElo6vv/4adevWrfS8lJ+l7ID8WL16NYNb2tPOnMwgvSEzGbDl4F5Xxc1/9PHZR7oIaiqBWKLKAjn7T5g8cHspYBloKszT5GprqJWKVBis9aIhdJwPoetaCDGrII5mwHZmHtYjTtq4EjGWLl1aY4A9ceIE12lVBRZ0o6hrp8GJdxVYGm729/ev8t5VDCq3bdsGQ0NpLDM5SyYHboq4HAAZlwci/v2y62q4d0UX72/SRJOGUgdhZVVnK+vN/V8I2PT0dLOAgMaZ2prqUs/qGQuh8xIG63qIYxioBGvHNRB32QqRc3vZlF99/qHfJLBnz559qSzB2LFjnzhYQOkrOj/pUXo43jVgSRaVL9tfiWyiugP5QfCamlrwn40aJuD2PwzQW3LvKgWVg3tdCi5uKOHeVQ18s08VnaJpuFuJeWij/c7u7kHPBSyL9nQDAwOmm5oY/SdIWJTo3BpC1DwGK5MBDFaSAmJmIuZlJXHbGLAR0m1yzMz4OPzzAvs8w6ePHufOneNj3i+ah/3qq694cv9puUdK8/Tr14/XJvzzzz+vpAqsJgC7Zs0afo8qOy8FZBVH8Q4dOgRb2zr8Z317CrjyNwPztgxYWeBVLg/kdkMC/KeCg58poWWIAD1dFbpvH7m7uzs+M7BBQYHj9HS1r/NkugPrMiMLIO7MJEDsaimwzAQCtuPDwJqZmVaad3wSsNTI06dPxw8//MCNRPx33333VKP3UXdFlUZBQUEvDCyVBdJ7qgq+Ho2MabnQbt26obi4mKfFagKwLKDhJZDPe9D96NixY5WDKlS1Rikw+UH3pE4dB/6zZAbs1TMyYK8/8LIVtWy5se+XXhPjh69E6JVIO5Erl2lp6X5obm7e4KnA9u7dO8LCwvwsL8C28IEQPgNClw0M0jUcUKlnfXXAUqKdhkXpaSUj+J7VmjdvjsaNG/NCk5epJaCKqsWLF/MEO+Vfn2W0h6qiKL9JQSY9QM9alfU2gCVJQ/W7lGKjcsEnGZUUyksdO3fuXGVBDWUOFi1axGVVpcAmVQasINOvjwB7laQDSQQRiucIMDUW04jYCWd7+/AqgWV/T5XKBF2cHP8U002zDYbQisHaeS0DdC0PsAhauRR4VcC+TntWYOmgbADpsYEDB/KSvmf9G9ra2mCBAoYPH869fWWFIW8bWDc3Nz5SN2XKFD6wUZVNmjSJ1/vSgAm1wZMeXpJRVDNb8Xg6sGKpdq0ILL2+KeD+VRHe3yigRZAIRga6x+1tXSOSQ0PVqgQ2MTGxm5OD/QUl2mbI0BVC6GQIndZzSCXRDMyOKxms7HUtBVZ+0Px7Gn6l4UlaDKSqkZ7K5ALV9tIQ6KM38m0DS106nedZ7FlqKqh3qSwb9GRgRQ9grQjsDeZxb4ixf48Ijf0FqKhqXbW2tRtQZdCVm5urNmLo0K7sifpNQmWCBk4QgjMhkASIWc0hFcuCLCmwa2o1sHRQ10mF4TTUytqHNgnmxdXPUnpI0LQJD8ea1aufqUrrTQD7Ko1SfQsWLOC1A5Vp3id6WLlH5RkDMjFunFfCzq0ihIWyB8HCCgFNg5bHJiQYVgnsujXr+rZq2eoKd//KTK/4JjPPWsJlgCRGlrpicAoxUs8qZpBW1LDiR4B93ixBdQT2UalA6SwqQaRCavK6z6JzCXCCndJutQFY+mw0jE2DA1VN1/n222+ZlLCXBmQ9K9ewuCaVBWVXJSzQUsaeHUrw8aYVvXURE9tl595PP3V+Yh5248ZtbcLCwudoqKv+K4hovdZACO3mQ8SgFcdIPauEIJV9lcjhlQdgcVshyIA1MjLkN/Z5gKVKKUreU+EEGUWez2qUZoqPj+dwvC5gKx4UuFAajMbMKeB7WoU/BSYsiOXzrWoqsBQUN2jQgFekffHFF0+cW0Zz0MzNpRt3pKUKuHXhQR62rDzIkmYE7jFYfzysgrCWFAcYoVmzlu/v37/f4ZlGuliDKNva2kzTUFO9w6Gt2wmiqKUQYqWyQIkPEqzmHpdkAYeVvhfNJELcFojcY/mHVFdT5U/g8wBLUFFlkDxKpajzWY1SUpRaioiIeCPAyg/KadKw7ujRo3lm4Uk6l0ZwZs6c+dS00uvWsNQr0Lno65OM5qiRAyBIO3XqxCdaUsbg5s2nT9N/7733yke6csbJIL31IDsgrScQ4+51FXx3UA39k2nPNg00btz06/z8/EbPVUvAvJyera31JF1NzQsiWq3FuQ2E1rlMHqyWBV4ruSQQyaUAB3e1tPjFqzufz0Pbw1N+8nmAfdmBA9KaLzNw8DIHPTSUOJfPA6sqYKEcL9XPPsk7vU5gaWh11apVvI73aUYTDqk+4Mcff6xUpz7poGvU05MufDxt4oMMgFwO3L8qxu2r6jj4pTo6RIrYw6EGz3reO7Kzs31eqFqLlnn39fUdrK8rWwzDugGTB7N5oQuXB9GyICx61YNArPMmiLx7QxBLvQx5k+cF9m3P6XoVB6XESNpUBS3V3T5paPd1AhsbG/tG2oBy0qqqWtxxLZrHIL0rza3ymtjrYtz8Vx1HDmohrrOE9TyaTBN7H168eLH3S9XDFhUVafj5+WXp6mhfFyTKLKBqBSEyn3nalQ80bbTUu/IgjIBtOASCqrQEjcbm30Vg5R6Gpo9UFV3TAMPbAPZlhmaf9SB5RrlcMXNc6moCSpYzYEul3vUe86y3rmjg+yM6SOyhDH0DNbi4eFLxdvNXMuMgPT1du1mzZtnmZiY3+IiXXQCE8IkQdWXAdpIWvkilAbNOGyE0GwdBQ6pdaIGJR0vy3hVg//e///GRt6pK8VhQUWuBJY1OWRT6e1bmAj7YLOLA3r/CYP1XC8eP6iKlvwr7jCqwtXE8lJKS7P88NdlPfQPztHpBQcEjzEyMr/ALt/Ll0ApxTMvGrpFqWPKwlAILmwZB17a8cR5t3HcFWNKzVa2/QOkwWommtgJ748Z1PpRLf8/DTcAXu6WS4MZlDfxy3BBjRqvD3Fwd1tb230S0jmj3WmbNss+h3C6y3SwjQ4P7AmkzGwZduykQxbMgjAdiJAvWQURpMCPpDnkBTQN4nWlNApYiYPKOz5Por+yg4JFGgarysJQSq13APqhYO3/+HFq1as3/XrMAAd99xbzrbQ2cOGmASZO0mFdVZm1j+xvT8q1e67oE+3/ar5+QkDDaxsrirFjEGtSKeZC2WUwerICYp70YsJFL2fcbSbsDKyscOHCgRgFL+UPqyqkyiWbCUgKcilmedYE3guGzzz7jkw8rg44CMcrb/lWhsqm2AXvk8BH4+koLveNixfjtZy388rsxMjJ1YGoqgbaW4W/BwSEd3tjKL0lJiUOsLc1v8SjYygtC+ywICSwQ68Q8beRyiJza8WkylIt9FMDqDCwNw7LrK4eFcpFUE9CrVy9ewUUFzJQ6o6KWikZAE0TkNen3qcDkSQUylM98UmFMTQd28+bNfNCAAq6x47Xw43EzzJxtwIJQWsdB/6yro2PiG11b6/Lly1pxcXHZdrY250W0QqGlJ4Q2YyF0J2hXQeTVE4JYFcrshtNcKBoVqgnAkjetapoMRfyUw6SUVM+ePcGiWvTv37/8K4FAmvVpI0yUIaBKricVfdd0YPNmz4Wergbiumlgz+cWmLvAgD3EytDR0vnTzs6xd25ystobXwyOfS6VgQMHJnrUdb8oEbHGMHZggVg6hMSVEIJHQqRuyHNwUVEd+FTn6g4sJf5pyPFZK7JedE0qKlB/2jTrmhx0nTv3D4YNHYRuPXSwm8E6u8AIjk4qUFPXPW9r7xjP3iJ6a8ttsj8uGZgycLijvf0NFWUlCGYs2GqbAaFjLkT20pSOk6MD14XVHdiTJ0/y2s/XBSvVGtDw5rMUwNRkYH/430HMzG+HbR9ZYtY8I9jZS2BoaHYvPDycdkhUe1lYX3ptLQag8ogRI+a5u7tfE4slEEycmDwYASGK6VoTZ+hra2LJ4oUPAUtj01UtLkZDgi8DLK09W9m5aSYCaauqDpoNS+ufUsqJwHiVsNIcMPLedO3PctAoUVVVUoMGDXoqsPTQUx1AZeegoetXC+wDKVBWVoqTfy/DNz/5YXmJOZzdJNDVMUCbVm127t6926naLBnPPquGv3/j1gYG+vuUydOaM0/begiEsEFQsnRB6pAhrBu8VQ5sVVOFCdiX9bAvCqy87pUW1CDdTQsY03Qd8vrPuz4sBWt0LTT7gAZPqBDkWdaFfRPAUg/0OjwsDRD98fdOHDreGiU7rRDSSoP1aqZoERL2cW5urlu13JSDdfVe5qZGu5WoRpQ2jwvrDyEiDSG9R+K8rKyOoKLKJnrSaVxbbtRVUfkdAfOiB0FBsNH8KrKHzs0i/W++/vqZG59m4NLCEbSeFhW0UPkidek014weOOol5Eb/b9SoEZcU3bt3596UZipQPvdF5ndR4Tsl3im1Jr8Get2lSxde3U9zrZ50UBsmJibyCYcV25gCRpoFUXHu1ct51gfe9eKVT3Dk5ygUrTJF42aq0NHRLGvdss2mNWvW2FfrbY88PT2bGBrqH1YRsyfalAVibdNglDwb6788Jr1M5smo+6UBBZo+Ijf6Py2i9jIT+OSgVTxv+blPncLNFzw35WCpWol07jfffMMrmB41GrmiaSGkUZ+2B8HTDgLy0Wsgo79P03ZKn7JGF7UhlVo++vu//fYb70VebtOQssdgvf7fYRw/E491O+wR0FwNIiYN7e2dfmUPboMasbFcUEBAYy8Pj/c0NTRK+QbIjTrDY9wKbPvhT9y5p9g/tuYfst3VmGa9cusAfjzdA4s32SIoTFMWHKrcb9KkCa1TpVJjdkLMzS2ycXNx+1CZJjKqakNokQSPnE1Y9sVR3Lt776ELVxw1D1apZ/0BP57phg2fOKFFG20Gqkg+c+QqixlavQ6uXhuwZEzTNWJBy0989q2BBYTwAbBJm4+Fn32H+w81QGmF/5VV+lpxvA0wq27/W3dP4dj5Ydj8uQc6xOlBVU0kG3oW0+DImeTk56vAqhbAygKx2bq6Ov/xKNXUHkJQAlzHL8WqwydwvXyzDgWw1R/YB69v3D6BXy7kYO3HXuiUZAAt7Qc5Y1VVFSruWbx7926dGglsREREXR0dnX3l1fc6RhCaxsJ+7FLM2/cDLlcxpq5AtToA+/hx/fav+PHcCJTsq4/wWF2oqouhoaENFWXpCKGHR10kJvZIfZ1MvVZgc3NzNfz8/Nc9tHeAlh7ztJ1gPaIAk7ftxaUKtQYPP98KbKsTuHfuX2EyIAdbvvZG4mBDBivlzs3h6Vkf6uoaPP8cFBT09d69e31qLLDsOkVt2rTpqq+re0VeXifi0BpAaBIF49QZyN6xHxdu3FR42WoHainkcu2/exfx2+XF2HggEF37GUHfWAxzM2tERcXCx8ef31ddXd1bLG4Z8jp5eu3AyrystYOD05dSjaMKYyNjqNIOKxq6EBpGwGRYHqbt/RbXHikKUQBbXTzrVRz/Zx62fRuMhMEmUGOeVUtTH92790L//oPKF+AzNzc/mJSUZF/jgSUv6+/fcAwtCExPoptbXQQ0CYSmhgYEVU0I/q1gOzIfY9/7DH9VHHYsUyD7pqB81D2UlcN6Bb/8swIlX4cgOcMcxuZKMDQwRqfOcRg7fgIaNmzC76mKikqpl5fXlPz8fKUaD6y06DvJ3tjY+BBdnKGhETrGdEbLsNZQVWGeVpnpW78waA7MxaA17+P0P5eewc8qYH41vFadvrp19wJ+ulCIzd+GoXuaBXSNBNqVG926JWLO3Pno0TOpfI0xV1fXv6Kiohq/CZbeCLBkPj4+OUzn3JQu6NAQw9JGolV4OHS0tZk8YNaoDQwHT8FIFoj9ceX6s7S24nhNwN4vvcM86wZs+j4Mw2bbwsxWBRKxMkJCwjBz1hzMmJkPHz9pEROD9h4Ltia8zlTWWwE2JSXFhemcT2hlGG1tHST1Skbe3AK0a98BGqrMy9I08gatoDJoClLf+xT/PDb2r8gbvNqjtFIHUFp2D6f+/Qhbvo9FWr4D7Nwpw6PEZFwz5E6djqKFi9G3bwp0dHTl5ZM/xcXFeb4pjt4YsOBa1n+EhoYGH0jw9fVDTu50TGbWIqQl+K6KakzT+oVAZ9AEpG3YiV/PnK2igRXHK3KxD3vWsrs4+e9ubPtfVwzLc4a9hzqUWIDcrFlzZGZNRFHxImRNmMR6yAZy71rq6+ubS7sM1TpgybKysuw9PT2/l445q6NN23bImzMP02fMRmSHaOjL6zjr+kOpbwbazV+Fo3+fV7D1RvAtxYl/P8CG7ztiyGx7WDmp8XXS/P0bYwpzKsWLliIvvwBhrcJ5kTtN+albt+6PaWlp3m+SoTcKLGsXcZs2bQZpampe4FNXTEwxeOhw1s0sxew5c9GBQaunrSWVBw1DIfRKR58Nu9hTf+VB1qCsoneQVQ49Zexb4Umr+v6Dn525fgTbjvXGiIUucPKhXQwlqFfPGyNHjsH8BQtRtGgxjzvMLSxl0/itb/fu3Xsi+1VJrQWWzN7eXs3GxiZXTU2tlLIGTZoEcGmwYOESTJ0+G526xMGEgSwoMYng7AWNvumIXr4Ze4/+Ukmqq6wcWf4zBbNVg/mEIOvvawex/eeBGLXUC66NNCGWiHlgPCZjPOYVFGF+0WJMZb1g08AgnsZSVlYu8/DwXFRSUmLypvl548DK0lyN6tSpc5QuXltLG/HduiN/3nzWMIswr3ABunZNgL5M1Atu3szTpiEkbyGOnDhZob3LKvEWCmKf7E1LH2ojetzPXf8RW48NQsYaD9QL1uUywMXFHaPHjMeC4sUonL8Qc+YWontiErR1tOWLpPwVERHR+G2w81aA3bVrl1Lbtm1n6OnpSdebcnJG+ugMFMwvxgL2NM+aNZd7WnNzM/ClkRi04p6piFm8Dn9c/KeS7k4hCp6sCEorONoKMuDad3j/13RkrPOHZ4guRBIBtnYOSB2ShjnzijisdD/ShqfDyclZPrv5DpN1s06cOKH5zgBLlp2d7ceO/STeJUzEN2rSBFOmz0Qh87IFTDPNzpuLnkl9YGRgyJ96wcsfyoMykLjhfRw+9edTNZnieLz3qdg6l/77C9t+GYmcDxqjUZQJcwwEoxl69enLZEAxCgqLMb94IXKnzUSTpoF8EiQtG+/i4rIuMzPT+m1x89aAlUkDVyMjo93SWaEStG4TwRPTJPILmbclj5vcNwUWZha8QQUHFwiJA9FgZiF2/+8nlN69945C+GJyQA7s+ZsnsOP3LIxa74PG0caQqIhhaWGDfikDWJuTZy3i7T9z9lyeyVFmTkUk4ivXnM7IyAh4m8y8VWDJPDw8EvT19W/wqd7GJujZqy/XTLzhGLj57DUNMthaW0s1raMbhO7JaFGwGJ/+eAxPGhNXHI8fl2//jZ0nczBlTwjzrEZcBhjqG6EH06gURxQWLeSOgu5BIuvhjI1M5Ns43QwLC0t/27y8dWCzsrIsGjVqtExTU7OMgjBLK2sMGJjKGm0h5nErwmzWeAMHDoaNtZVUHji5QZw8CM3nL8He47/Q8IwC2Spb4MH/r925iF0npiJrVxBCelpDWY12KddGTGxnzMybwwLeYhQWLmQ93CIMGJBKqavylWscHR2XJCcnG7zzwJKlp6fb+vj4bFNTVS2lBrKwtMLwEaN411RQuIB72iIm/oekDYeVpYW0ppZ2i+6aCJfcWSja+xluPTbfvmJA9i5i/PA1n7vxG7b+OgkjNzeBV2sDiJUEGOgZoUuXeN6LzV+wWKZdizBi5CjYOzhCXhLavn377zZv3hxUHVipFsCShYaGumlra++Qz0xo0KAhMsZlclgLCqR6Nn9eIdO0/WFvL920TLC2hRCfCPdZ+Sg5eJAWPqig2mS52Xdm/kJVOWrgxr0r+OCPOZj8eWuE9rOFiqYIKspqvExwxow8abxAQRYLeMeyNvf29uEzCCjQcnNz+z01NbV5deGk2gBLFhAQ0Nna2vomj0iVlOHPoJ2QPYVnDuYVMH3Fnv458xagf8ogJg9km17QFpHde6LJnHnYd/xYFTeylmcQyqq+XqoP+PLsJmTva4/IsU7QNVVmPZQYTZsGYQZ70CltNZd6suKFfAg2JCS0HFZ2L65GRUUNrE6MVCtgd+/erTlw4MBRTk5O/8in1DRo1BjjsibxERfqrkgizGVfhw1PR30vb4gpT2tmBlHXePjOno2izz7D1ZfcAr7mkyv9eu32ZXxxdgMy93RAYB8baBorQUNdE61at8WEiZO5Z+XGNGv25FyEtGgJVRVV3u4WFhbHWK+XUFRUpKYA9in1BrGxsRksKr0nX1ytIYM2k0FbtHAJCwyKuDyg7mv4yNFwcHCQyQMWIPToDqvcyVhFewiUlVbRVb4byN4pvY29p9ch+5sYhI1whLq+dFVGgpKGwGlQgNqyqHgxpkydidat2vDJhLLF824EBQX1qm5sVEtgZZ7WIDw8fDbrkm6X73PasBHGZ05g8oAFBzLNRfJg8NA0eDNPS+8RrCwhdIpF3VnTseLLA7h56/ZjHeXTtV9NBfXBddwvvYsDZ7ZjwpddEJXrAQNbNdYTKaFhg0aYmM086wJpG1I2YMLEHAQFNefVc9TWenp6Z1xdXUckJydrKYB9DqOl6ZOSkoabm5tfkgdi7nXr8YKMuVwaMA9RsIA3+uQp05gmC4SEr32gDSGmA0xyJiDn/e34t9JtJ2uv171begf7z27H+M+7oNVYNxjW0YCYadbAwGBkTchhsBbzQJbigqFpI1mA5Vu+ayNr6z9ZHNENr2Cl7HcOWJk80I6MjJxgb29/X0VFmS+FQ+uuDhw0mGta6tbI0xYVL8Go0WPh4VGP3RySB8zTxsfCatI4zP30Y/zzGLS1E9jSsvv47uI+TP6mDyJneMHUTVqs4lmvPn/QKbfNsy4LFvD6AHd3D17bSgGWqanpVQbrsJKSEvXqzES1BlYGrd7QoUOn2NjY/Cb3BDY2tujbbwDy5xRyD0vQklHutr5XfSjRkutGBkweME+bm4Wcj3ZV2FugYrqrdqnXb//5ApO/7o/I2T6w8JIWFtnXccCI9NHcoxYVLeFt1rd/ChwdnMoXN6lTp87l6OjorNzc3GoNa40AVgatxN3dPcjAwOAz+cYZpqZmiGgXiYmTJkulAQ8iijF23AQ0adIUqhIWZJgYQYhtB/Ocscj7bA/OX/qnVnrXe2X3cOSfAxj3VTIiZvvC3EuXd/NOji581JAkFHlWSltFd+zEC+epDTU0NSin/Xv79u37HDp0qNrDWmOAlVtwcHBAvXr1vpGXJaqoqPIMwvAR6VwiUMRLNZxZE7PRrFkQVGi/Aj0dCO1awHTyGAzdsBqnz5+rddLgt6vHkP3tULSe7wurxtKFLawsbfhw9oLiRRxWkgBULK+hIc0EUJDasmXLPzIyMpKqs2at0cCSpaSkNGE6dpWmpua/0rSXGI5OLrx4Y/qMPK5nqUJ+wqQcBAQEQol2bTRg0Ma0gVbWMGTs3IJL165WAW11B/jxz3fq2m8o+GkqOixtBosAQ4hVJbAwt0RSrz78IZ7DJECf5H5wcXEt352G6dVSFxeX1QzWpuwUqjXp/tc4YMliY2M1nZ2dE6ysrA7JN82gacdBwc35vCNa6KF44VJk50xFWFgr6OkwYHU0ITRvCJ3Mwcj4cBvOXbr0nGhUF2YffLJfrx7H+MPDEb4wkMMqnQ1gh0Gpw5DP2iCNtUVwcAj09Q3KNwzx8vK63Llz5xFZWVmmNfHe10hg5RYfHx/u4eFxWEtL6650ZIwFGQ4O6JbQg6e6aHBhxsw8REZ2gDrlaVWYRAhrAtMpIzBy6xqc+OvPKmGt7r72zxunMO1/k9B8aWNYh5vxemFDfUN06twV2ZOnIjGpF9/GSR5Y0d5dTK9+kZqamsJ+XVxT73mNBpYsOTm5bsOGDTNZN/evvMujPV3r+/ig/4BBvFuk2QthLcOgRHuJaahDiA6FWvZgpKwqxoUq1/Oqvsj+eeNP5PwwEe23t4ZlW3OI1SXQYtccF9cVycn9+SALlQTKYbW0tLzVsWPHFWlpaa41/X7XeGDJSkpKtFik29/V1fUIg5V7W/I4ZubmfB49pbuo8iu8TVvoaGpDMGXdZ1QIDCcNxoj31uDkhXM1JsC6du868o/NQautreHc2wlKWhIoK9EaAR480LS1teP5atl2of8y2XSABavJK1asMK8N97pWACs32sQsJCRkpLW19Zfyhcr42LiREYJDWvCZn61bt4WBjh4EVRUIIX5QzuqLruuKcOzUyWrvXM/eOofCXxai2ZpQWHexhbK2cnm2RE9X76Fdw+t71z/v39C/b0JCQq0AtVYCK7e4uDh/W1vbmbq6ukcp0JDfSANDI54Gs7OrIy0C11SDEN4Eyhm90GNJHn749Xi1lQQXbv+D/F8WIGxHB1h0soNY4/EtRikANTMzO+/n57c8MzOzM2pQuuqdBpYsPz9fxd3d3d/BwWES07ffspt5W8y6StK5dGNF8hutyTxxcx+ojk1Eu2Uz8M3vP1crUOm4cucqph8tRPD2DrDt4wyJ1gNYZatfE6i/s65/ZevWrcPYtevX1vtaa4GtMEpG5YouPj4+0xi4hyrdh1WVda0t/SCM6Yao1Xk4dvqPKhdUflN+9969uzh75gwOHTuC/G8XocGmtjDv6wxlQ9VyUCnyd3N1u8xk0HoWULVkv6ZR2+9nrQe2gr7VCAgIqNu4ceNMX1/fo1RHW767DZkag7aRGzSzeqHzytlYs20Tjv34E27fvvPGPClt+3n06FFs3boVkydlo3uvHgib0gmN3o+B5eB6UDKRwmpnZwdPT8/97DompKenR7Nre+uTAxXAvj6PK5k1a1YI6zqHOzs7rXWwtz+rqqJyjYZxReRpQ+tDMi4BdgM7oW2naAxKGYC5c+fyXbL37dvH93yljZipmObOnTt8J/Ay5o3LnrDEPf2M9nil9xKUtEHx9evX+Z6wX331FT933uzZGDJkCNqEh8PB3oGvDqgZYgmrOQGwzPSFipUmlMRKYNr85zZtItKLior83rV7904C+wi8GqmpqQ1dXV2jmwU1K7GzsvpdhQKxUC8IaR0gRHgzzyv1wjQGz2BB40aN0KpVK3Tt2pVvB8+CG75Ldl5eHt/9u6SkBOvXr+dGr2ln75kzZ/L3sL+JwYMH812/aYv7Jk2a8OS+pmx8v9yUBKi3tIZFURCMmWeVGKtCU0Udfg0afJ6VndXiXb5n7zSwFe3E5RO6PRIS4m1tbP4SVCQQmnlAyIqD0CsUgo7a47qXhjoFEdRV1KCloQldbR2YGBnDzMT0IaPv6WhpQ5u9h95Lv1PZubhpq0Cw1IZ6e3tYLG0Js5lNoeworWl1c3E5mp2d3eRdv08KWB/2uEpxsXEJNhZWZ5XUGDyB7hBGx0Dox6Bt7QIhwAqCpwmEOnoQjNUhaDEJIZEOUlQJYUWj99LvmLDftdeH4GEMobEl8+QOEOLrQjS0IZRnNof+qtYwzmsGVW8jvh2mtaXViYiIiA6Ke6QAtlIbOnRob29Pr3MSGjFys4aQ3RlCSV8IaztBKG4DYXZL9r1gCGMCIAxvBGFYYwgpvhC61YXQxf1hYyAK/XwgDGXvS2OW0RRCThCEvDAIRexcq5n02MbOv7UzlLbFQPe9DtCe1AhKrrpQEsRwrONwMLF375aK+6IA9kmeVrVfv349XJydT0moaKaxE4QJzNMu6wFhXSyDNxrCho4QNrLXm9n3N9P32P+Xt4ewtB17n8zo9XJm66Ol79nEbCN734ZoqdHvrGVf10RDVNIBapvbQ3N6ICS+xhAx6WBuZv57SEhIlOKeKIB9FmhFaWlpA3x9fK4pa6hCqG/DPGokA5BBu7oTh0xYEyW1tcxLrpPBV5nx93WQvVf2/9VR0nPQ1/UdoLQ1Eir5zSDxN+WDG0wTXwsMCkpR3AsFsM9lWVmZPerWrfsrn7PvzjTsmAgIS7pBWBUrBZWDSOBFy15XZtEVLOrh96+NhGhjJMTzmkPU3JLBKkBbS+s3R0fHwSUlJRLFPVAA+yKatqdv/fo/82JxTxYkjQ6HsCKBwRbzwMuuiazwugojb7q6w8OeeQuzBS0gtLKGSEUCbQ2tK/b29v0UsCqAfSlNGxsb625qYrpKRV31vuBmDmEUg3Z5V6mnXS2Db3WHh4EkD7q6IqgyI++6ln1vI7P5oRCasfMpC9BQ07jgbO+cFhoaWuuHWBXAvgFjIJlamlmu01BVh2BrAGE484zL46XQUje/imCMlEFZ8bVcs8q/yjzrktYQQqRrsOrr6qNB48bTFO2sAPaVWsOGDevaWduuUVdXLxPczSCMbMmg7cIgjKkgDTo88KqrKwRcciPPuqothCR3COoSBqseApsG7s3PL/BWtLEC2FduCQkJRt71PTdoamhCsNJj8qA56+LjGJwdKwRisuBqraz7l3/dSBC3gxDrDEFbwod8ExK6f7Vr+/aGirZVAPs6oXVzdnLaoaWpcV+oxzxtOoN2EQN2zSPQrq2QEVjP/r8yAkIfLwarMpTFSrTRxadFK1a4KdpUAexrt7ikOHdvT8/VOtraEMyZt01uBGFZJ1n2oIMMXJmnLWFfl7BALaEuBH1VqCmpwLNevR9TU1OrxVLsCmDfEUtJSbHz8/Hboq+tXSayY/JgaCCDNkbmaWWatUQ6OCAke3FYlcUS+Hh7/5SckhytaEMFsG/csrKyLFu1bLnQ2NDoP8GUPK0v86ZRUk+7jrIH7RnI/hCM1Dmsrq6u37Df8VG0nQLYt2bbV2y3aB7cfJmelg4EMw0IKQ2YXiVYGbgD/SDYakNZkMDezv50fHx8jKLNFMBWB09r3qFdu418EzwLTSmoowMg2OvxSY921jZH20REdNq1a5eKor0UwFYL27trl0ubNm1W6uvp3xWsWDDmYgglNWWYGBqdZd9PqI1TrxXA1nR5sH27WWREZLGZsXQdVnNT819CQ0ITFbAqgK22tnv3btsOUR32Obs6X7O3t09GDV6ATQHsO2L79+8PmDx5ciLzsjVidWsFsApTmAJYhSmAVZjCaoj9H8FW8TWtY4dgAAAAAElFTkSuQmCC"/>
  <p:tag name="MMPROD_178546PHOTO" val=""/>
  <p:tag name="MMPROD_178546LOGO" val="iVBORw0KGgoAAAANSUhEUgAAAKwAAACxCAYAAABZeVadAAAAAXNSR0ICQMB9xQAAAAlwSFlzAAAXEgAAFxIBZ5/SUgAAABl0RVh0U29mdHdhcmUATWljcm9zb2Z0IE9mZmljZX/tNXEAAEfFSURBVHja7Z0JXI3ZG8ffe2/7vu+b9pLSZktKEhEphSQSQsgSQigU2QtF2Xeyj8HMMGPGGLNYZvnPYBbDzBjrMPax1e9/nnPvTSj7Urmvz/Ppqtvbfc/7fZ/ze57znHOECRMmCApTWE0xRSMoTAGswhSmALaaGwCl3r37tZo4cXIYey1RtIkC2OoMqzgtLa1bQEDAybCw8NOZEzPbK9pFAWx1hVUluV/yoPpeXpdUlZShLFGCr4/Pr6mpqQpoFcBWP8vNzW1ev379i4IgQNDRgqCpAVUVFTRu1Oj77OzsJoo2UgBbbaxhw4Yujg4OJRrq6hBsbSCk9ILQLwmCtSU02fe869f/LSUlJUbRVgpg37oxvWppYWGxWl1ZBYK5BYTBAyGsXQzR+qUQBvVh0FpASSyBt6fnj6lpaUGKNlMA+9YsNjTUwNzcfIGqktJdQU8fQh/mWdcsh1CyQmprF0JI68+8rhVUmKat617vSFJSUidF2ymAfRuaVdfX23uStobGPUFHB0KnGAhLihioqyGsWwZhPQN3I4N2XTHzur0hWJrxQMzZ3unPlOSUNoo2VAD7xiw1OdnMx8enQF9P74ZgZAQhmQG5bJHUq65joK6XAUtfNy6HaNMSCGOHQPBwhkhJGdYWVj+FhoYlMOg1FO2pAPa1W/OgoBw9La3bPCMQ2YHBSoCuloG67IGHLVkGETNhEwN542IIk9Mh1K8LCfs9G0vLv9u3bx+vaE8FsK/NsrKyjFq0aJFjYmBwXaSqCqFZMwh5sxmca6SetWRpBWiXP3hN0G5gP9vMvPC0MRBc7FkgJoa1peXPoaGhkc7OzsqK9lUA+8otqn3USFMjo/8EpkWFsFYM1nwG5qry7l/EIZUZyQO5LFgvA3kj+/oekwcThzFP6waRshKM9Q3+dnR07llSUiJWtLEC2FdiAFSTk5MGM494Wsw8oxAQCGHmLAirGaxrlz8AUg4s97ZycJc/8Lbr2Ps2MGA3zIcwi3napj5cHuhoah23s7NT5GkVwL4SWFViY2PH2tlY3RaTZ/XwgpCTy+BbWwHQChKAZMG6CkFXRZDlwdgm9p7tTNMWToDg7QqxSIC+ts5Jb2/vNuzviRTtrgD2RWFV6pHUI9na2uqsQJ7Vxw/C+IkQlq/kUkAkh7AcVnn3v/xhYB97zd6zkb3etpB56pEQWjaBWEcThvqGv4aEhEzJzc01V7S/AtjntvTRo0d41vO4IJFIWKDkDiErh8G6mskAJgU2kK2UZgA20Vf2/81rZMbes5l54C0y2yT73pZV0v9vXCn9nS0M2u0M2mVTIIQHcnlgYmh4Ly4ubhl7WKwU90AB7LN6VklKSkoXr3qe15SVmAxwrwchg3nWNeuYN6VcK9OhKwm0BRCWFEBYOAfC3OkQpkyAaOJYiCaNZ4HVOIhGDoEwgtmEsRCy2feyZV/nTINQzH5n0Tx2Hvb7mwrZ/7OYNq4PQSyCvZ0dEhMTV23fvt1CcT8UwD7VMjIyWnh4eJwgjyeYWUAYms6gZF153kwGHwuWhvSH0DkaQquWEPx9IDjaQ7CzhWBuDsHUVGYmEAz0IOjrSV+bmT74mZ0N+506EOp7MjkQws4VCWHacAiLGbStm0CQiGCsZ1Davn37eT/99JOp4p4ogK3SWIBl4uLislJbXYNBZgmhzwAWZM2AENURgqszBAsGpaEhBA32cwrCCOqXMdLGamrMiztANGMYRIszIbQJgIid29zI5EZYaNjyXbt2+SrujQLYx2RAenp6Wzs7ux3KEsldwYZ5wOHjIOTOhRAY8hBkYmbsPSxI0odH3bpo2bIlmDdEnz59MHToUAwePLhSGzJkCPr27YsOHTogLCyMyg5hzOBXYbKDvLnIwZr9ze4QLWFyIiEcgrYG1FVV4e7uftLJyWlx+6ioDBaQBSqAfUeBPXHihBqDwdLX17c186rTmAz4RVdTk4GiA6FrTwiT86AcGw8ja1s4Ml3ZLDAQXeK6IH1UOvLy8rBy5Up88MEHOHz4MFjXjfPnz+PatWu4evVqpUY/u3DhAo4dO4YjR45gz549WLVqFebMmYPR6aOQ0KULWiTGwXZeBlSXjYdSdDAEXU3+kFAxuLOzM9zc3A7WqVMnp2PHjr1Yb2B7+fJlLQWwtd+bipmHC/Hz85ttamr6qYaGxklNTSkYgj7r7qM6Q3t2EdrPK0b6pElYvnQpPt+3D0ePHsVff53G9evX8aqPGzdu4MyZv/Hz8eNYu28Pmq6YDs2iUVAdFAOxsd5DHp4+q4mJyXVLS8vP27ZtuyouLq4be2BsFcDWMqP8JvOmrczNzUeym31OjWlHJaUKOlRHF0JsD6jPXYqUzw/i4rXrKL17B2/8KAM++PZrhJTkw2BDDjR6t4NIX/sx/UujbqpMMtja2t6MjIz8JCQkpF1qaqqxAtgabmfOnDFOTEzs6+3t/Z6BgcEVdrPvWlhYoE4de6iwrpYDQDMGWrWHMHshOn18AMevXH2cooe+vmJCHznv/Xv3sPuHQ4hcOQuGy0ZBs1sYxFrqMg+rBRtbO2hr65bDq6ysDGNj44tMLpQkJSX1KCkpqdVSoVZeVFFRkcbAgQPjAgMD1zGPel1NXR2mpmYIbBaEKBb1Ozk68QCKwxrQApKJeejCYD184VKVQJXR19fF7CMnLr17Dwf+9y3arpsB04XDod+/HSSG2lARS+Dg4IiIdpEIDm4OevgqgssCx0uOjo6Foew4dOiQjgLYam4sEFEPDg4OYF1/vpGR0SVtLS1YWVkjpEVLjEwfjTFjx6Nho8ZQEosgqKhCCGkLUU4hOn74BX67cq0Kz/r2jgM/fY+4zXPhuGUCjId2hDLTtBJBBD+/Bhg8JA2jR49Hu8hoOLu4gGQOgUtSR1dX9w8fH5+S+Pj4cKZxTRTAVkPLysqyYh51pLW19QkaUtVisPo3aIhhaSMwr2ABpk6bibZt20OVtCvlUf2bQsjKQ5MtH2P3n2erFagPXC2w94fD6PFeIZzWjIFZ3wgoGelAxMD09vbF+AmTML94MTLGZiKsVWsYm5hAJBKVe1xPT8/LXbp0KU5OTq41I2c1/gLS09M1vT08gpmG26atrX1XT08fjRs1Qd++KRzS4oVL2ddZaNYsmOc2BZEYQoMgiMbPRvj2T7H/7EXcKy2tVE9WC2bv3cfPJ09gwJYCeK0ZhTpjO0PN2ohJGhE8PD2RPmoM5s6bj9n58zBk6HC0aRPBexUKzAheHR2dMiaLtnXs2LETCz41FcC+3ejfhEmA2Xr6eicpiHJk2jSheyKmz5iNBUWLOayzZs9FJNOtykrKUr3nVh/iUdPRZPPH+ILBWmUAVA3YLa3w+qcTP6Pfxnw02ZYFt/Fx0LA15tdjb1cHAwcOxvwFi/j15s0pwPARoxEQ0BQaGprlWQUrK6uLTCbkxMbGGiiAffP5VDUGapC1tdUifX39O4ZGRmgR2hKjx4xjN6wQhezm0Q2cOTMPkR2iYGRgIIXV3hVCSgYal+zGzlNnmGd9PANQxv+VVg9iyyp62nv49vhPyN69CkHrRsMrKw7azub8upydXDFs+Ej+kNJ1FxQWI2dyLuLi4uHi4gYJk0DkbVVVVW8waD/s3bt3CDtljZyeUyOT/wkJCb1YRHxSVVUNdewd0LlLV0ydPgtFxUtQOH8hN7pp5G319GQpIHsXCH1Gwnbpdqw6fuopaabqJw3kx5mzZzBi8zyEbRgD77Ex0LY14tdXz8MTmVmT+HXT9RO4c+ctwKjRY5m3DYS6unr54IO7u/tRX1/fGrlOQo36sKGhoYbe3p6Zpubmp0xMzRAUHIKRTMPlz5nHb9S8giJ+s2bnzUWv3n1hzbQch9XUCkKvEbBbvB3zf/gNN+7eq55B1jMeR0/+isnvL0aHDaPRODceZg2cIFGSwKOuB/qlDGS9zHzML5Q+tARu9uSp6BjTmeefBeZpKZOgpqb2c1BQUE5+fr6LAtjXYJmZmaYseJjJov9SCioSevTEjFn5mM+6wYL5D2Cdx25Sr159YWpiKoXVhMHaqS9sF25H/ncncOd+aU3l9KEPTZ52+s7F6Lg1AyGzesCorhW/XlsbWwwcPJS1QxEKFjBoC6Qed+68Ih6gedTzZO+TZhJMTU3RtGnTj1jb1lMA+2ozAc28vLw26ujq/ufj44uUAYMwZ24h9x4EKkFKN4jSV6mDh6EOC0Q4rObMwyYMhmHeWkw79DOulXvW0ppI62ODDOcuncfcncvQc0MGWuTGwdTLBhIVJSaTHJHMPO1s0vPM08of5vkMYNL5lDHR15fqekr/ubm5bY+Li2uoAPYVWEZGRitXV9cf9fT0ENw8BNk5U1hXt4DdAKlXld8M6v5ShwyDi5MLz1MKGtoQYpOhnb8OIz7/Hpf/u1OFVq2Rrrb8uHz5EhbvWYvuG0eg7fwesAty4yBaWlqhT99+/CHmPQ9rJ6m+LcY0pvfj4rpBn9YFY+8lfWtjY/O1p6dnUwWwLx5ciVhXFVivXr2Devr6aBYUjJycXB4JkzelgEJ+E8hzjBg5ikXErlLPqmsIITwBhtNWIvOrozh9/dYjoMpel9VgWCt89nMXz2PBh8vQ9/0xaF/QAzaN7Hk7WFhYIT6hO9f0cmjJFhQtYrq/EF3i4mFtbcPfS4MtRkZGexi01bpovDp71mYNGzY8SAMBrcPbIHfqDA4rabF584oqNP5i/jN//wZSWGlwIDwOQs5KpHx8BFdv362kZ62p3rXssQdP/p1rV69i4a7lGLh1FDoWdUedpk68PXR0dNC7d3J5ACZ/0OUP/oBBqbCxtS2H1tjY+D3W7k4KYJ8PVh8PD4/97IlHWFhrTJ02ozywIqNGn0tBBfMak7Jz+Xs0aCxdncmAoA5QHV+MmPe+xJHz/1Z608tkyNa86KusitfS4/zFC1jB5EHqtnR0WpAAxyBnCGJpINav30Dk5Rdi3nyp1pdLKYoFknr1gbWNjTxXW2ZmZvaeu7t7XQWwzzZ61dLb2/uwrq4eHwyYMTNP6g0I1IIKnrV4MSbnTkPjJk35elWCMvOsobFQmrgcfT86wmTAf0+8ubX1oBkOqz9ci7Rto9BzXR/Uj64PkUSAgb4hoqJiMXN2Pgrkwao8s8IAHpE+CvW8PMsLaExMTD4ICAiodtBWqw+Tlpbm06BBgy8I1qaBQZg0aUp5JoB71Xlyz7AIM2bkISo6hnlWqg+QQPBvAeXRhYjc8iV+vHjlKd6pdh1lj1zfpYv/YPtX2zHuo/HotToJ7mFM24soI6CNrt0SmKctKM8eUJsStKRrKftiJdO0ampqZS4uLusiIiKqVZ622nyQ/Px8fX9//+0UsVLwNG78BN7lyxtV7hEI4GnTZ6NN23bSKFdJBUL9YAhDZyNq8wEcPHP5oRtZ9o542LJHCs1v3ryBHQd2YOzWMei5NB4+HepBSVXCPW2XLvH8gZf3XPLglUBOSupDdQflKS8vL69NK1asqDZTzqvLCJa2ra1tqrKy8g1KX/Xu3ReFLPKfx3Tr3AreVT6K1alzV77pBa+88gqCaGgeQtbuw1dnLj3mdd4JaB+6tAc55ps3bmH3lx9h0gdjMXBDEhp38YGymhL3tO3aRWI6g1Y6qPBA01LlV+8+yTAzN+PQMmmA6OjoOUVFRdUC2moBbEhISG99fb2LKiqqaNUqnD/9NEozt0AK6twKWqsXCxCsLKRFH4KtG4Tek1Cv+EPsOnG2EiRrR671Bcnlx93/7uKz7z5B1o6RGLa1F/zb15XqVLESOsZ0wqzZczB//sOaNn9OAZNbHaEmqz8wNze/3rhx4/4KYJmlpqYGOTo6/kARqqurG8aOzZKmX+YXcWDnVXj6+6UMgqW5pXRgwJpFwF1Gwr1wJ1b87w/8d+9+JTft3Qm2nnTN//33H3Z+8R4mvTcCA1Z0QYOoulDVVIKuth4iI6NZYCsd4q4ou2iApmnTZiwAk5Zlsp7v6+DgYJ93GlimW03r16+/l+o1KdAaMGBweXmcXLvSWDi9Th08FOZm0m5KcPCC0G8q3OZ/iM3H/nooSaU4KuthgHt37uPg919h2vtjkPVJMqLSg6GqpcQ8rTJahIZhQnYua+di1t4PxwqBgcE83SWbwfDpjBkzHN9JYFkbqrInNlVbW/sGpVGCg0N4MUvFEZmCQqmljxlLjSWF1ZAFBLHDYJO/A/nf/IY79+89uDk1eeTqDRyl90rx+ZE9mLlrNDJ39kJQQn2oaalAhQWu1P4TJ+U+qM+QDS7QXDj5aJixsTGYfBv+TgKbmJiYwAKtc9QQ7nU9MHZc5sOelb2mBhs+cjScXV2gTBMHjawhdBoBu6kbsfS7U7h259EywWpSeF3dvGyFopl7d+/i8I/fYN6OScjY0g3RI5pC30wTEpHUaeRMmVaePaB7QAMLcV27QV9fWndgaGj4U2BgYAze0o7lbwXWgIAAY0tLy/dICtDQa58+/Xg9QEVgC/ko1hR4eXpJPaseC7Q6j4LJjO3I+/qXBzKA93qlClifiOzjbXP05x8xe9sozPisN3pMbAF9Uw2IxRIObXaOVB5UHA3rEBVdvvgIxRws9vB4J4BlbaUfExMzkUmBf+niGzRoiMmTpz5UUUTd0vjMiUw/BUFVWQJBTQtCWE/oTVyPyfuO4fS1/yrxrDW0ZPC1w1pW6ev79+/jq+8/R/EH2cj9oCcSsgJhZKXJ2lsVTQKaYuz4CdzT8govdj/GZU6As7O0uEhDQ+OOh4fH0HcC2KFDh0b6+/vfJCGvra2DPsn9eaPIveuC4iV8ODYouDlUJDTkqgGhaUdojGLyYPf/8O+tu1XeEIWHrUISPNpWZXJoS3H0tx+w5KMJmPZhN8SNaAw9Y0plifmiI+RpuaalOg5mXeMTyqfa1KlT52hWVlZwrQa2qKhI193dfT3NcKW1oahohZLXBXyAYAFvlKkzZqFt23ZQV1VmsLLGCe4G1dErMHjnEZy/cVvB3ytBt8L/2JfjJ37E4h05mLWzB5Kzg2FRRwcqyirw92uIUaPHobBoEeYvXIwp02aiYaNGPGtAc8O8vb0/yMxMt6y1wAYFBbXU0dE5T0+og4MDXwCCj65QGqVoIYN1Ntq17wBtWlFQRQ2CXwTEQxei47oD+OHsvwo/+hrx/eXEMazcnYPCvd0xYGoQTKy0uCf182mIrAk5vNiIer+UgYNhYSkdumWB2LWIiIietRLY2NhYLSsrqyIWaJWqq2sgJqYTE/PzpbNcWbdDr2NiO0NXS1O6MktAR4hSi9B9w1f4+Z9rKC0rVeD6Ov0t+++p07+i5NMZmPdhV/Sb1ARWjrqQsEDM08MLQ4cO5/KApt10iI7hPSTVzzLHs4lJA+NaB2xwcHBfPT29MzyN5e6BzMxJMlG/kC92Ed+tB/T1ZOuhereEeMgiRK/9Cr9eul6hgRXQvnpoH64O/uOvU1j/wSwU7e6KzGVh8GgkncxpZ2eHtOGjULx4OSZmTykPwLS0tC75+vq2rVXAZmZmGjLv+qGamip0dHURH9+dVwbNX7CYT9VI7NkLFrRphQrTrPWaQ+g5DZEr9+PAn/880rgKYF+tf60IrPQ7pfeB30/9gq37ZmL5/u4YXRAMe3epI/H08sGYjPF8MCe6YyyfWi4Wi8rq1au3OSEhwabWANuwYcOOTLvepIv29fPnSwlR9zKfifm0tJFwqGMn9ayuTSAkzUL9OR9h/8nzT+jGFMC+NLBlD4CVHg/nav86/Tu2fjobyz+Nx8hZAXCsKx048PT0YoHYGAZuJmztpFNrdHV1b7IALKZWAJuamqrKvGsxDRJoammhZ1JvLFy0hI9Zpw1Ph7ubO985RbDxgnKPKQgs/ATbjv6N+0/UrApgX42LfWRS5kNrIwFnz57Grv1FWP5xV2QvCoRvU1OIJWI4OrnwuWBdunTlNbOUNbC3t9+Snp5uUOOBbd26dWMWTXLtWq+eJybnzsDChUsxatQYpoNcZGWC3hA6TUJAwcf49ORFBZDVgWXZceHiBWzbm4d1n8chb20L1PWVLo3k6urOi73r1vXg/zcwMDgfFxcfVaOBLSkpkfj7+49XUlK6S1El1V9SkDUuaxKYTJCuZWrpDiFmHOpkv48Vh06hfH02BbRvGdkHedoz505j35GV2Li/ByYuaAK/psZQUpbAwdGFB190Hynz4+fnN//EiROaNRbYgoICX0dHx6/pCaQnMXNCNsZnTYS3tw9UaOKgviWEqDHwmL4LK7/9A7fu3q/iOVccbw1Y2XHj5k3s/WoV1u3thKJtQQiJsGCgChAJSuWLKPv4eF+eOHFipxoJLLtGEdOvBQxYvj4pDetNmToDQcFBsmIWBmuLvnCcsAWLvj6Ju6WlT+iYFMebB/ZxcGmVmZ1787Hty65YuCUILdqaQ1lZVL7PAk3L9/HxyWJvFdc4YGlSobW19U4q/KV6SpqRGR7eFpTaEvRtILRKhenYTZj/xQncvne/kgZTFLO8fQ8rs7IH4F66dAkHv9+KXQd6YfUHwYiKt4WyirgcWhubOp8xR+VQ44DNysqMtLOz4xVZPr5+CG3ZCtoa6hC0TZhnHQDd4WsxbOt3uFRpfYCiVLB6AFvR4T74/+3/7uLTL1Zg62exWP5+U7SIMIe6hlheL/uvu7t7SI0D1tHRfqi2tjTlQWPPOjTkqsSAbZ4M/TFbMX7H/3Dp5p13jYRac1y7fg2ffbke2/d1w/tfBqHXQHuoqpI8EN1ljioDr0kWvC79qu1s77xSvr6+dE8sBqxXe2gNXIaBG7/F6X9vKu56Dfe8t27dxpeH1uLjg3HY8nFTdIg1Z5KPVo2x+D00tHX064D2tQCbnZnt6erqerJ8u0kNPQgBiRAnFWPAhsM4e/XWg55G0fXXMFgfji/+u3UTh7/biV37+mDjhw3QN9UWJqbq0Ncz/svD1X14aGisZrUGll2DKCoqqpOWltY1DqtYCYJPDJQGrUPM0i/xx2WFZ61tnpbmgX73v7346EAcPv+uCQaPrAMdHSWoq2ldt7Oz70/5+GoL7Jo1a+zat2+3S01VRbqMkFMg1BIL0GftIRz+85Is6CyTWmnZg9cye6lmLCt7or3sUVpaitu3b/N5/hW3m6cduel7d+7c4e95aRxe8hqe1g5PMpo6c+/evWf4ew//jK7/vR2FyC9uiC0f+SB5oBWMjVVplZkTtraOA0JDQ7WqHbDsc6u0bNlyspmp8W0xLcDgHgohKhfRxV/g/LXbLLpk3cehQ/j449345JNP8MnHzD75GHv27Mbnn3+O8+fPv/BNJpC+//57du6PpeeW2Z49e/i5L1648ELnpZt3+fJl/PLLL9i1axfmzZuHadOmYfDgwejTpw/69u2LMWPGID8/H0uWLOHv+emnn3Dx4kWm8W499987ffo0/9wVr0P+mj7D3bt3n/j7F9h17tu3j193xXZ4FqPf2bRpE7fdu3fz8/z+++/84Xz87z5eiPTp3n2IaNcMo7Pq4NNv/DB8lC2MjFShrq51xdradlhRUZF2tQGWYE1ISBhgamJ8kUsBl2AI8YVomLsbB05KywRPsotv164dzMzMYG1tXW7m5maoX78+duzY8cLAEuxJSUmwtLTki5k9OLc5LWiGDz744LnOR17zo48+QlZWFsLDw8E0OT83rf1FBR80g5QHlMxonpOuri6ldPh7nJycEBAQgOTkZA7xkSNH+Pme5VixYgVtK8/PI78Gek31qOPHj8flS5ee+Ps7d+6Eh4cHv+6KbfysRveGTN6GdK7IyEiMGjUK27dv5w9iVd729Okz6J7QC2bmKsie5oADhxsga2IdWFiosGBM/VJQUNB6Bq1vtQB29OiM3u7u7heki13YQ+g4FR45e7D66wf1AcePH6eRkPIkc0Wjee/r169/YWD//vtvtGnTptJzE2TkNZ71OHbsGCZPnswX76AaiMrO+SxGMBPEwcHBmDVrFvfUTzvIg1d1vgEDBlQBzIOD6UX+QL3oZ67KaACIHsQRI0bg4DffVAosTWrMzs7hu9R4eKhh/QZn/HDUD+mjbZg8UIaWph7t97v1xIkTlm8NWPY5lTt37pxka239lzKVCVozINtNgErsVBRs+Qy3Kix28fPPP/Oil8oahFbJ27BhwwsDe+bMGbRv377Sc9OKJVu2bHmm7p/eR59RPjv0VZmLiwv3tE87CgsLOeiP/j559NTU1KcCu3HjxvJFL16H0QRS8rrMU+L69euP/f2VK1fAwMCIAS5g9EhVXLpgg19P0KZ3lszrK0FP1/B+m/CI1ez3rd4KsOMyM1NdXJykMsDMHULsTAhdCmDSoC0OfLrnoYupzsBSgPH+++/TLoGv5Ua3atUK//77b40HtmLdAMmlR3uNTz/9lLWhdIXEhM4CLp6S4P4tU/z1pxuWLrNlsCuzXkub9TotdubnF3m9UWBHZ4yO8vH1Pa2urgbBgMmAVmMYsLMgODSHp28D/O/7b2sMsBSwdejQobzy6Fm6SOp6abrz095LsGVkZDzTddQUYKV1AzZYu3bNY/e4adNA/vO2rQT8/j3rhP9Tws0rpvj7tAvmF1qiTh0laGsboFGjxrRYcp03AuzQoUNjmMY7pazEGtfADkLrsRDiiiA4NeMfNqJtOM6eO1cjgKUMA3kLNdrYo4qbQ7sG0vkzMzMxZ84cHhyRXly3bh3vHkmjEpRxcXG8yySg5b9LQd+HH3741oGtV68ez3DMnTsXeXl5VRplPCZOnMivhQKvJ0EbFhaGUydPlv/9K1euoJ3sPnh7CvjyEwbsPQGl1yS4fVUfF87WQXGRKYNWzOSFJq2OuD0/v8D/tQKbnZ3dloH3gzoFJDqWEIIGQ0gqgRA+GYKmdJZlz56Jj6V1qiuwp06dqjJgo6nMrVu3ZtpsJQ8an3RQDvOPP/7gKSHWRmjRogXvOilb8DTQ3gSwMTExz9Wmf/75J/OgaxEaGsq1a2XnNNA34H+z4sNP18u3EbUS8MFWBux9ZtcJWgH3bmjj3GlrLCwygbc3LWFvBD+/RntSUlI8Xguw7MNrBAQE7DbU14OgbsRgTYWQsALibpsgajqSfc+Qf9gRw4c/1gDVFdiDBw9yr1jZ71JK6VkCtsq89tGjR7k33rp1K4f5bQNLkocS/M977N27l2c6qsqEjBw5svxzUeA6btw49jMJdLQEbF7NYC0TUMZgBbOy6yLmaXXw7wUrrFttDMc6dK1q8KjnsyUjM9vxlQLr6+tryG5gtqqy0g2ROmsU/0QI8Sshjl8PSZfNEPn1h6CkwS8kJyenxgD75ZdfwtnZucronoB+0YPApZ7mWUepXjewLzKYQZ+9oKCAb1JX2XlbtmzJYwD5e0keKSvTaogCli0QcUlAHpbbNak8IE97+bwJlhbrooGvhMkxrfuu7h7vRUVF+b8SYJlnNbO1tV2orqp8gy/Q5t0Fos6LmG5dB1HH1QzYLRB5JfKFxOgi6AJrCrCHDx/mOrOy39XQ0MDUqVO553gTR3UElo6vv/4adevWrfS8lJ+l7ID8WL16NYNb2tPOnMwgvSEzGbDl4F5Xxc1/9PHZR7oIaiqBWKLKAjn7T5g8cHspYBloKszT5GprqJWKVBis9aIhdJwPoetaCDGrII5mwHZmHtYjTtq4EjGWLl1aY4A9ceIE12lVBRZ0o6hrp8GJdxVYGm729/ev8t5VDCq3bdsGQ0NpLDM5SyYHboq4HAAZlwci/v2y62q4d0UX72/SRJOGUgdhZVVnK+vN/V8I2PT0dLOAgMaZ2prqUs/qGQuh8xIG63qIYxioBGvHNRB32QqRc3vZlF99/qHfJLBnz559qSzB2LFjnzhYQOkrOj/pUXo43jVgSRaVL9tfiWyiugP5QfCamlrwn40aJuD2PwzQW3LvKgWVg3tdCi5uKOHeVQ18s08VnaJpuFuJeWij/c7u7kHPBSyL9nQDAwOmm5oY/SdIWJTo3BpC1DwGK5MBDFaSAmJmIuZlJXHbGLAR0m1yzMz4OPzzAvs8w6ePHufOneNj3i+ah/3qq694cv9puUdK8/Tr14/XJvzzzz+vpAqsJgC7Zs0afo8qOy8FZBVH8Q4dOgRb2zr8Z317CrjyNwPztgxYWeBVLg/kdkMC/KeCg58poWWIAD1dFbpvH7m7uzs+M7BBQYHj9HS1r/NkugPrMiMLIO7MJEDsaimwzAQCtuPDwJqZmVaad3wSsNTI06dPxw8//MCNRPx33333VKP3UXdFlUZBQUEvDCyVBdJ7qgq+Ho2MabnQbt26obi4mKfFagKwLKDhJZDPe9D96NixY5WDKlS1Rikw+UH3pE4dB/6zZAbs1TMyYK8/8LIVtWy5se+XXhPjh69E6JVIO5Erl2lp6X5obm7e4KnA9u7dO8LCwvwsL8C28IEQPgNClw0M0jUcUKlnfXXAUqKdhkXpaSUj+J7VmjdvjsaNG/NCk5epJaCKqsWLF/MEO+Vfn2W0h6qiKL9JQSY9QM9alfU2gCVJQ/W7lGKjcsEnGZUUyksdO3fuXGVBDWUOFi1axGVVpcAmVQasINOvjwB7laQDSQQRiucIMDUW04jYCWd7+/AqgWV/T5XKBF2cHP8U002zDYbQisHaeS0DdC0PsAhauRR4VcC+TntWYOmgbADpsYEDB/KSvmf9G9ra2mCBAoYPH869fWWFIW8bWDc3Nz5SN2XKFD6wUZVNmjSJ1/vSgAm1wZMeXpJRVDNb8Xg6sGKpdq0ILL2+KeD+VRHe3yigRZAIRga6x+1tXSOSQ0PVqgQ2MTGxm5OD/QUl2mbI0BVC6GQIndZzSCXRDMyOKxms7HUtBVZ+0Px7Gn6l4UlaDKSqkZ7K5ALV9tIQ6KM38m0DS106nedZ7FlqKqh3qSwb9GRgRQ9grQjsDeZxb4ixf48Ijf0FqKhqXbW2tRtQZdCVm5urNmLo0K7sifpNQmWCBk4QgjMhkASIWc0hFcuCLCmwa2o1sHRQ10mF4TTUytqHNgnmxdXPUnpI0LQJD8ea1aufqUrrTQD7Ko1SfQsWLOC1A5Vp3id6WLlH5RkDMjFunFfCzq0ihIWyB8HCCgFNg5bHJiQYVgnsujXr+rZq2eoKd//KTK/4JjPPWsJlgCRGlrpicAoxUs8qZpBW1LDiR4B93ixBdQT2UalA6SwqQaRCavK6z6JzCXCCndJutQFY+mw0jE2DA1VN1/n222+ZlLCXBmQ9K9ewuCaVBWVXJSzQUsaeHUrw8aYVvXURE9tl595PP3V+Yh5248ZtbcLCwudoqKv+K4hovdZACO3mQ8SgFcdIPauEIJV9lcjhlQdgcVshyIA1MjLkN/Z5gKVKKUreU+EEGUWez2qUZoqPj+dwvC5gKx4UuFAajMbMKeB7WoU/BSYsiOXzrWoqsBQUN2jQgFekffHFF0+cW0Zz0MzNpRt3pKUKuHXhQR62rDzIkmYE7jFYfzysgrCWFAcYoVmzlu/v37/f4ZlGuliDKNva2kzTUFO9w6Gt2wmiqKUQYqWyQIkPEqzmHpdkAYeVvhfNJELcFojcY/mHVFdT5U/g8wBLUFFlkDxKpajzWY1SUpRaioiIeCPAyg/KadKw7ujRo3lm4Uk6l0ZwZs6c+dS00uvWsNQr0Lno65OM5qiRAyBIO3XqxCdaUsbg5s2nT9N/7733yke6csbJIL31IDsgrScQ4+51FXx3UA39k2nPNg00btz06/z8/EbPVUvAvJyera31JF1NzQsiWq3FuQ2E1rlMHqyWBV4ruSQQyaUAB3e1tPjFqzufz0Pbw1N+8nmAfdmBA9KaLzNw8DIHPTSUOJfPA6sqYKEcL9XPPsk7vU5gaWh11apVvI73aUYTDqk+4Mcff6xUpz7poGvU05MufDxt4oMMgFwO3L8qxu2r6jj4pTo6RIrYw6EGz3reO7Kzs31eqFqLlnn39fUdrK8rWwzDugGTB7N5oQuXB9GyICx61YNArPMmiLx7QxBLvQx5k+cF9m3P6XoVB6XESNpUBS3V3T5paPd1AhsbG/tG2oBy0qqqWtxxLZrHIL0rza3ymtjrYtz8Vx1HDmohrrOE9TyaTBN7H168eLH3S9XDFhUVafj5+WXp6mhfFyTKLKBqBSEyn3nalQ80bbTUu/IgjIBtOASCqrQEjcbm30Vg5R6Gpo9UFV3TAMPbAPZlhmaf9SB5RrlcMXNc6moCSpYzYEul3vUe86y3rmjg+yM6SOyhDH0DNbi4eFLxdvNXMuMgPT1du1mzZtnmZiY3+IiXXQCE8IkQdWXAdpIWvkilAbNOGyE0GwdBQ6pdaIGJR0vy3hVg//e///GRt6pK8VhQUWuBJY1OWRT6e1bmAj7YLOLA3r/CYP1XC8eP6iKlvwr7jCqwtXE8lJKS7P88NdlPfQPztHpBQcEjzEyMr/ALt/Ll0ApxTMvGrpFqWPKwlAILmwZB17a8cR5t3HcFWNKzVa2/QOkwWommtgJ748Z1PpRLf8/DTcAXu6WS4MZlDfxy3BBjRqvD3Fwd1tb230S0jmj3WmbNss+h3C6y3SwjQ4P7AmkzGwZduykQxbMgjAdiJAvWQURpMCPpDnkBTQN4nWlNApYiYPKOz5Por+yg4JFGgarysJQSq13APqhYO3/+HFq1as3/XrMAAd99xbzrbQ2cOGmASZO0mFdVZm1j+xvT8q1e67oE+3/ar5+QkDDaxsrirFjEGtSKeZC2WUwerICYp70YsJFL2fcbSbsDKyscOHCgRgFL+UPqyqkyiWbCUgKcilmedYE3guGzzz7jkw8rg44CMcrb/lWhsqm2AXvk8BH4+koLveNixfjtZy388rsxMjJ1YGoqgbaW4W/BwSEd3tjKL0lJiUOsLc1v8SjYygtC+ywICSwQ68Q8beRyiJza8WkylIt9FMDqDCwNw7LrK4eFcpFUE9CrVy9ewUUFzJQ6o6KWikZAE0TkNen3qcDkSQUylM98UmFMTQd28+bNfNCAAq6x47Xw43EzzJxtwIJQWsdB/6yro2PiG11b6/Lly1pxcXHZdrY250W0QqGlJ4Q2YyF0J2hXQeTVE4JYFcrshtNcKBoVqgnAkjetapoMRfyUw6SUVM+ePcGiWvTv37/8K4FAmvVpI0yUIaBKricVfdd0YPNmz4Wergbiumlgz+cWmLvAgD3EytDR0vnTzs6xd25ystobXwyOfS6VgQMHJnrUdb8oEbHGMHZggVg6hMSVEIJHQqRuyHNwUVEd+FTn6g4sJf5pyPFZK7JedE0qKlB/2jTrmhx0nTv3D4YNHYRuPXSwm8E6u8AIjk4qUFPXPW9r7xjP3iJ6a8ttsj8uGZgycLijvf0NFWUlCGYs2GqbAaFjLkT20pSOk6MD14XVHdiTJ0/y2s/XBSvVGtDw5rMUwNRkYH/430HMzG+HbR9ZYtY8I9jZS2BoaHYvPDycdkhUe1lYX3ptLQag8ogRI+a5u7tfE4slEEycmDwYASGK6VoTZ+hra2LJ4oUPAUtj01UtLkZDgi8DLK09W9m5aSYCaauqDpoNS+ufUsqJwHiVsNIcMPLedO3PctAoUVVVUoMGDXoqsPTQUx1AZeegoetXC+wDKVBWVoqTfy/DNz/5YXmJOZzdJNDVMUCbVm127t6926naLBnPPquGv3/j1gYG+vuUydOaM0/begiEsEFQsnRB6pAhrBu8VQ5sVVOFCdiX9bAvCqy87pUW1CDdTQsY03Qd8vrPuz4sBWt0LTT7gAZPqBDkWdaFfRPAUg/0OjwsDRD98fdOHDreGiU7rRDSSoP1aqZoERL2cW5urlu13JSDdfVe5qZGu5WoRpQ2jwvrDyEiDSG9R+K8rKyOoKLKJnrSaVxbbtRVUfkdAfOiB0FBsNH8KrKHzs0i/W++/vqZG59m4NLCEbSeFhW0UPkidek014weOOol5Eb/b9SoEZcU3bt3596UZipQPvdF5ndR4Tsl3im1Jr8Get2lSxde3U9zrZ50UBsmJibyCYcV25gCRpoFUXHu1ct51gfe9eKVT3Dk5ygUrTJF42aq0NHRLGvdss2mNWvW2FfrbY88PT2bGBrqH1YRsyfalAVibdNglDwb6788Jr1M5smo+6UBBZo+Ijf6Py2i9jIT+OSgVTxv+blPncLNFzw35WCpWol07jfffMMrmB41GrmiaSGkUZ+2B8HTDgLy0Wsgo79P03ZKn7JGF7UhlVo++vu//fYb70VebtOQssdgvf7fYRw/E491O+wR0FwNIiYN7e2dfmUPboMasbFcUEBAYy8Pj/c0NTRK+QbIjTrDY9wKbPvhT9y5p9g/tuYfst3VmGa9cusAfjzdA4s32SIoTFMWHKrcb9KkCa1TpVJjdkLMzS2ycXNx+1CZJjKqakNokQSPnE1Y9sVR3Lt776ELVxw1D1apZ/0BP57phg2fOKFFG20Gqkg+c+QqixlavQ6uXhuwZEzTNWJBy0989q2BBYTwAbBJm4+Fn32H+w81QGmF/5VV+lpxvA0wq27/W3dP4dj5Ydj8uQc6xOlBVU0kG3oW0+DImeTk56vAqhbAygKx2bq6Ov/xKNXUHkJQAlzHL8WqwydwvXyzDgWw1R/YB69v3D6BXy7kYO3HXuiUZAAt7Qc5Y1VVFSruWbx7926dGglsREREXR0dnX3l1fc6RhCaxsJ+7FLM2/cDLlcxpq5AtToA+/hx/fav+PHcCJTsq4/wWF2oqouhoaENFWXpCKGHR10kJvZIfZ1MvVZgc3NzNfz8/Nc9tHeAlh7ztJ1gPaIAk7ftxaUKtQYPP98KbKsTuHfuX2EyIAdbvvZG4mBDBivlzs3h6Vkf6uoaPP8cFBT09d69e31qLLDsOkVt2rTpqq+re0VeXifi0BpAaBIF49QZyN6xHxdu3FR42WoHainkcu2/exfx2+XF2HggEF37GUHfWAxzM2tERcXCx8ef31ddXd1bLG4Z8jp5eu3AyrystYOD05dSjaMKYyNjqNIOKxq6EBpGwGRYHqbt/RbXHikKUQBbXTzrVRz/Zx62fRuMhMEmUGOeVUtTH92790L//oPKF+AzNzc/mJSUZF/jgSUv6+/fcAwtCExPoptbXQQ0CYSmhgYEVU0I/q1gOzIfY9/7DH9VHHYsUyD7pqB81D2UlcN6Bb/8swIlX4cgOcMcxuZKMDQwRqfOcRg7fgIaNmzC76mKikqpl5fXlPz8fKUaD6y06DvJ3tjY+BBdnKGhETrGdEbLsNZQVWGeVpnpW78waA7MxaA17+P0P5eewc8qYH41vFadvrp19wJ+ulCIzd+GoXuaBXSNBNqVG926JWLO3Pno0TOpfI0xV1fXv6Kiohq/CZbeCLBkPj4+OUzn3JQu6NAQw9JGolV4OHS0tZk8YNaoDQwHT8FIFoj9ceX6s7S24nhNwN4vvcM86wZs+j4Mw2bbwsxWBRKxMkJCwjBz1hzMmJkPHz9pEROD9h4Ltia8zlTWWwE2JSXFhemcT2hlGG1tHST1Skbe3AK0a98BGqrMy9I08gatoDJoClLf+xT/PDb2r8gbvNqjtFIHUFp2D6f+/Qhbvo9FWr4D7Nwpw6PEZFwz5E6djqKFi9G3bwp0dHTl5ZM/xcXFeb4pjt4YsOBa1n+EhoYGH0jw9fVDTu50TGbWIqQl+K6KakzT+oVAZ9AEpG3YiV/PnK2igRXHK3KxD3vWsrs4+e9ubPtfVwzLc4a9hzqUWIDcrFlzZGZNRFHxImRNmMR6yAZy71rq6+ubS7sM1TpgybKysuw9PT2/l445q6NN23bImzMP02fMRmSHaOjL6zjr+kOpbwbazV+Fo3+fV7D1RvAtxYl/P8CG7ztiyGx7WDmp8XXS/P0bYwpzKsWLliIvvwBhrcJ5kTtN+albt+6PaWlp3m+SoTcKLGsXcZs2bQZpampe4FNXTEwxeOhw1s0sxew5c9GBQaunrSWVBw1DIfRKR58Nu9hTf+VB1qCsoneQVQ49Zexb4Umr+v6Dn525fgTbjvXGiIUucPKhXQwlqFfPGyNHjsH8BQtRtGgxjzvMLSxl0/itb/fu3Xsi+1VJrQWWzN7eXs3GxiZXTU2tlLIGTZoEcGmwYOESTJ0+G526xMGEgSwoMYng7AWNvumIXr4Ze4/+Ukmqq6wcWf4zBbNVg/mEIOvvawex/eeBGLXUC66NNCGWiHlgPCZjPOYVFGF+0WJMZb1g08AgnsZSVlYu8/DwXFRSUmLypvl548DK0lyN6tSpc5QuXltLG/HduiN/3nzWMIswr3ABunZNgL5M1Atu3szTpiEkbyGOnDhZob3LKvEWCmKf7E1LH2ojetzPXf8RW48NQsYaD9QL1uUywMXFHaPHjMeC4sUonL8Qc+YWontiErR1tOWLpPwVERHR+G2w81aA3bVrl1Lbtm1n6OnpSdebcnJG+ugMFMwvxgL2NM+aNZd7WnNzM/ClkRi04p6piFm8Dn9c/KeS7k4hCp6sCEorONoKMuDad3j/13RkrPOHZ4guRBIBtnYOSB2ShjnzijisdD/ShqfDyclZPrv5DpN1s06cOKH5zgBLlp2d7ceO/STeJUzEN2rSBFOmz0Qh87IFTDPNzpuLnkl9YGRgyJ96wcsfyoMykLjhfRw+9edTNZnieLz3qdg6l/77C9t+GYmcDxqjUZQJcwwEoxl69enLZEAxCgqLMb94IXKnzUSTpoF8EiQtG+/i4rIuMzPT+m1x89aAlUkDVyMjo93SWaEStG4TwRPTJPILmbclj5vcNwUWZha8QQUHFwiJA9FgZiF2/+8nlN69945C+GJyQA7s+ZsnsOP3LIxa74PG0caQqIhhaWGDfikDWJuTZy3i7T9z9lyeyVFmTkUk4ivXnM7IyAh4m8y8VWDJPDw8EvT19W/wqd7GJujZqy/XTLzhGLj57DUNMthaW0s1raMbhO7JaFGwGJ/+eAxPGhNXHI8fl2//jZ0nczBlTwjzrEZcBhjqG6EH06gURxQWLeSOgu5BIuvhjI1M5Ns43QwLC0t/27y8dWCzsrIsGjVqtExTU7OMgjBLK2sMGJjKGm0h5nErwmzWeAMHDoaNtZVUHji5QZw8CM3nL8He47/Q8IwC2Spb4MH/r925iF0npiJrVxBCelpDWY12KddGTGxnzMybwwLeYhQWLmQ93CIMGJBKqavylWscHR2XJCcnG7zzwJKlp6fb+vj4bFNTVS2lBrKwtMLwEaN411RQuIB72iIm/oekDYeVpYW0ppZ2i+6aCJfcWSja+xluPTbfvmJA9i5i/PA1n7vxG7b+OgkjNzeBV2sDiJUEGOgZoUuXeN6LzV+wWKZdizBi5CjYOzhCXhLavn377zZv3hxUHVipFsCShYaGumlra++Qz0xo0KAhMsZlclgLCqR6Nn9eIdO0/WFvL920TLC2hRCfCPdZ+Sg5eJAWPqig2mS52Xdm/kJVOWrgxr0r+OCPOZj8eWuE9rOFiqYIKspqvExwxow8abxAQRYLeMeyNvf29uEzCCjQcnNz+z01NbV5deGk2gBLFhAQ0Nna2vomj0iVlOHPoJ2QPYVnDuYVMH3Fnv458xagf8ogJg9km17QFpHde6LJnHnYd/xYFTeylmcQyqq+XqoP+PLsJmTva4/IsU7QNVVmPZQYTZsGYQZ70CltNZd6suKFfAg2JCS0HFZ2L65GRUUNrE6MVCtgd+/erTlw4MBRTk5O/8in1DRo1BjjsibxERfqrkgizGVfhw1PR30vb4gpT2tmBlHXePjOno2izz7D1ZfcAr7mkyv9eu32ZXxxdgMy93RAYB8baBorQUNdE61at8WEiZO5Z+XGNGv25FyEtGgJVRVV3u4WFhbHWK+XUFRUpKYA9in1BrGxsRksKr0nX1ytIYM2k0FbtHAJCwyKuDyg7mv4yNFwcHCQyQMWIPToDqvcyVhFewiUlVbRVb4byN4pvY29p9ch+5sYhI1whLq+dFVGgpKGwGlQgNqyqHgxpkydidat2vDJhLLF824EBQX1qm5sVEtgZZ7WIDw8fDbrkm6X73PasBHGZ05g8oAFBzLNRfJg8NA0eDNPS+8RrCwhdIpF3VnTseLLA7h56/ZjHeXTtV9NBfXBddwvvYsDZ7ZjwpddEJXrAQNbNdYTKaFhg0aYmM086wJpG1I2YMLEHAQFNefVc9TWenp6Z1xdXUckJydrKYB9DqOl6ZOSkoabm5tfkgdi7nXr8YKMuVwaMA9RsIA3+uQp05gmC4SEr32gDSGmA0xyJiDn/e34t9JtJ2uv171begf7z27H+M+7oNVYNxjW0YCYadbAwGBkTchhsBbzQJbigqFpI1mA5Vu+ayNr6z9ZHNENr2Cl7HcOWJk80I6MjJxgb29/X0VFmS+FQ+uuDhw0mGta6tbI0xYVL8Go0WPh4VGP3RySB8zTxsfCatI4zP30Y/zzGLS1E9jSsvv47uI+TP6mDyJneMHUTVqs4lmvPn/QKbfNsy4LFvD6AHd3D17bSgGWqanpVQbrsJKSEvXqzES1BlYGrd7QoUOn2NjY/Cb3BDY2tujbbwDy5xRyD0vQklHutr5XfSjRkutGBkweME+bm4Wcj3ZV2FugYrqrdqnXb//5ApO/7o/I2T6w8JIWFtnXccCI9NHcoxYVLeFt1rd/ChwdnMoXN6lTp87l6OjorNzc3GoNa40AVgatxN3dPcjAwOAz+cYZpqZmiGgXiYmTJkulAQ8iijF23AQ0adIUqhIWZJgYQYhtB/Ocscj7bA/OX/qnVnrXe2X3cOSfAxj3VTIiZvvC3EuXd/NOji581JAkFHlWSltFd+zEC+epDTU0NSin/Xv79u37HDp0qNrDWmOAlVtwcHBAvXr1vpGXJaqoqPIMwvAR6VwiUMRLNZxZE7PRrFkQVGi/Aj0dCO1awHTyGAzdsBqnz5+rddLgt6vHkP3tULSe7wurxtKFLawsbfhw9oLiRRxWkgBULK+hIc0EUJDasmXLPzIyMpKqs2at0cCSpaSkNGE6dpWmpua/0rSXGI5OLrx4Y/qMPK5nqUJ+wqQcBAQEQol2bTRg0Ma0gVbWMGTs3IJL165WAW11B/jxz3fq2m8o+GkqOixtBosAQ4hVJbAwt0RSrz78IZ7DJECf5H5wcXEt352G6dVSFxeX1QzWpuwUqjXp/tc4YMliY2M1nZ2dE6ysrA7JN82gacdBwc35vCNa6KF44VJk50xFWFgr6OkwYHU0ITRvCJ3Mwcj4cBvOXbr0nGhUF2YffLJfrx7H+MPDEb4wkMMqnQ1gh0Gpw5DP2iCNtUVwcAj09Q3KNwzx8vK63Llz5xFZWVmmNfHe10hg5RYfHx/u4eFxWEtL6650ZIwFGQ4O6JbQg6e6aHBhxsw8REZ2gDrlaVWYRAhrAtMpIzBy6xqc+OvPKmGt7r72zxunMO1/k9B8aWNYh5vxemFDfUN06twV2ZOnIjGpF9/GSR5Y0d5dTK9+kZqamsJ+XVxT73mNBpYsOTm5bsOGDTNZN/evvMujPV3r+/ig/4BBvFuk2QthLcOgRHuJaahDiA6FWvZgpKwqxoUq1/Oqvsj+eeNP5PwwEe23t4ZlW3OI1SXQYtccF9cVycn9+SALlQTKYbW0tLzVsWPHFWlpaa41/X7XeGDJSkpKtFik29/V1fUIg5V7W/I4ZubmfB49pbuo8iu8TVvoaGpDMGXdZ1QIDCcNxoj31uDkhXM1JsC6du868o/NQautreHc2wlKWhIoK9EaAR480LS1teP5atl2of8y2XSABavJK1asMK8N97pWACs32sQsJCRkpLW19Zfyhcr42LiREYJDWvCZn61bt4WBjh4EVRUIIX5QzuqLruuKcOzUyWrvXM/eOofCXxai2ZpQWHexhbK2cnm2RE9X76Fdw+t71z/v39C/b0JCQq0AtVYCK7e4uDh/W1vbmbq6ukcp0JDfSANDI54Gs7OrIy0C11SDEN4Eyhm90GNJHn749Xi1lQQXbv+D/F8WIGxHB1h0soNY4/EtRikANTMzO+/n57c8MzOzM2pQuuqdBpYsPz9fxd3d3d/BwWES07ffspt5W8y6StK5dGNF8hutyTxxcx+ojk1Eu2Uz8M3vP1crUOm4cucqph8tRPD2DrDt4wyJ1gNYZatfE6i/s65/ZevWrcPYtevX1vtaa4GtMEpG5YouPj4+0xi4hyrdh1WVda0t/SCM6Yao1Xk4dvqPKhdUflN+9969uzh75gwOHTuC/G8XocGmtjDv6wxlQ9VyUCnyd3N1u8xk0HoWULVkv6ZR2+9nrQe2gr7VCAgIqNu4ceNMX1/fo1RHW767DZkag7aRGzSzeqHzytlYs20Tjv34E27fvvPGPClt+3n06FFs3boVkydlo3uvHgib0gmN3o+B5eB6UDKRwmpnZwdPT8/97DompKenR7Nre+uTAxXAvj6PK5k1a1YI6zqHOzs7rXWwtz+rqqJyjYZxReRpQ+tDMi4BdgM7oW2naAxKGYC5c+fyXbL37dvH93yljZipmObOnTt8J/Ay5o3LnrDEPf2M9nil9xKUtEHx9evX+Z6wX331FT933uzZGDJkCNqEh8PB3oGvDqgZYgmrOQGwzPSFipUmlMRKYNr85zZtItKLior83rV7904C+wi8GqmpqQ1dXV2jmwU1K7GzsvpdhQKxUC8IaR0gRHgzzyv1wjQGz2BB40aN0KpVK3Tt2pVvB8+CG75Ldl5eHt/9u6SkBOvXr+dGr2ln75kzZ/L3sL+JwYMH812/aYv7Jk2a8OS+pmx8v9yUBKi3tIZFURCMmWeVGKtCU0Udfg0afJ6VndXiXb5n7zSwFe3E5RO6PRIS4m1tbP4SVCQQmnlAyIqD0CsUgo7a47qXhjoFEdRV1KCloQldbR2YGBnDzMT0IaPv6WhpQ5u9h95Lv1PZubhpq0Cw1IZ6e3tYLG0Js5lNoeworWl1c3E5mp2d3eRdv08KWB/2uEpxsXEJNhZWZ5XUGDyB7hBGx0Dox6Bt7QIhwAqCpwmEOnoQjNUhaDEJIZEOUlQJYUWj99LvmLDftdeH4GEMobEl8+QOEOLrQjS0IZRnNof+qtYwzmsGVW8jvh2mtaXViYiIiA6Ke6QAtlIbOnRob29Pr3MSGjFys4aQ3RlCSV8IaztBKG4DYXZL9r1gCGMCIAxvBGFYYwgpvhC61YXQxf1hYyAK/XwgDGXvS2OW0RRCThCEvDAIRexcq5n02MbOv7UzlLbFQPe9DtCe1AhKrrpQEsRwrONwMLF375aK+6IA9kmeVrVfv349XJydT0moaKaxE4QJzNMu6wFhXSyDNxrCho4QNrLXm9n3N9P32P+Xt4ewtB17n8zo9XJm66Ol79nEbCN734ZoqdHvrGVf10RDVNIBapvbQ3N6ICS+xhAx6WBuZv57SEhIlOKeKIB9FmhFaWlpA3x9fK4pa6hCqG/DPGokA5BBu7oTh0xYEyW1tcxLrpPBV5nx93WQvVf2/9VR0nPQ1/UdoLQ1Eir5zSDxN+WDG0wTXwsMCkpR3AsFsM9lWVmZPerWrfsrn7PvzjTsmAgIS7pBWBUrBZWDSOBFy15XZtEVLOrh96+NhGhjJMTzmkPU3JLBKkBbS+s3R0fHwSUlJRLFPVAA+yKatqdv/fo/82JxTxYkjQ6HsCKBwRbzwMuuiazwugojb7q6w8OeeQuzBS0gtLKGSEUCbQ2tK/b29v0UsCqAfSlNGxsb625qYrpKRV31vuBmDmEUg3Z5V6mnXS2Db3WHh4EkD7q6IqgyI++6ln1vI7P5oRCasfMpC9BQ07jgbO+cFhoaWuuHWBXAvgFjIJlamlmu01BVh2BrAGE484zL46XQUje/imCMlEFZ8bVcs8q/yjzrktYQQqRrsOrr6qNB48bTFO2sAPaVWsOGDevaWduuUVdXLxPczSCMbMmg7cIgjKkgDTo88KqrKwRcciPPuqothCR3COoSBqseApsG7s3PL/BWtLEC2FduCQkJRt71PTdoamhCsNJj8qA56+LjGJwdKwRisuBqraz7l3/dSBC3gxDrDEFbwod8ExK6f7Vr+/aGirZVAPs6oXVzdnLaoaWpcV+oxzxtOoN2EQN2zSPQrq2QEVjP/r8yAkIfLwarMpTFSrTRxadFK1a4KdpUAexrt7ikOHdvT8/VOtraEMyZt01uBGFZJ1n2oIMMXJmnLWFfl7BALaEuBH1VqCmpwLNevR9TU1OrxVLsCmDfEUtJSbHz8/Hboq+tXSayY/JgaCCDNkbmaWWatUQ6OCAke3FYlcUS+Hh7/5SckhytaEMFsG/csrKyLFu1bLnQ2NDoP8GUPK0v86ZRUk+7jrIH7RnI/hCM1Dmsrq6u37Df8VG0nQLYt2bbV2y3aB7cfJmelg4EMw0IKQ2YXiVYGbgD/SDYakNZkMDezv50fHx8jKLNFMBWB09r3qFdu418EzwLTSmoowMg2OvxSY921jZH20REdNq1a5eKor0UwFYL27trl0ubNm1W6uvp3xWsWDDmYgglNWWYGBqdZd9PqI1TrxXA1nR5sH27WWREZLGZsXQdVnNT819CQ0ITFbAqgK22tnv3btsOUR32Obs6X7O3t09GDV6ATQHsO2L79+8PmDx5ciLzsjVidWsFsApTmAJYhSmAVZjCaoj9H8FW8TWtY4dgAAAAAElFTkSuQmCC"/>
  <p:tag name="MMPROD_THEME_BG_IMAGE" val=""/>
  <p:tag name="ARTICULATE_SLIDE_COUNT" val="6"/>
  <p:tag name="MMPROD_DATA" val="&lt;object type=&quot;10002&quot; unique_id=&quot;901&quot;&gt;&lt;property id=&quot;10007&quot; value=&quot;Next&quot;/&gt;&lt;property id=&quot;10008&quot; value=&quot;Back&quot;/&gt;&lt;property id=&quot;10009&quot; value=&quot;Submit&quot;/&gt;&lt;property id=&quot;10012&quot; value=&quot;0&quot;/&gt;&lt;property id=&quot;10022&quot; value=&quot;Incorrect - Click anywhere to try again.&quot;/&gt;&lt;property id=&quot;10068&quot; value=&quot;Correct - Click anywhere to continue&quot;/&gt;&lt;property id=&quot;10069&quot; value=&quot;Incorrect - Click anywhere to continue&quot;/&gt;&lt;property id=&quot;10124&quot; value=&quot;Click to continue&quot;/&gt;&lt;property id=&quot;10125&quot; value=&quot;Click to submit answer&quot;/&gt;&lt;property id=&quot;10126&quot; value=&quot;Click to go back&quot;/&gt;&lt;property id=&quot;10127&quot; value=&quot;Clear&quot;/&gt;&lt;property id=&quot;10128&quot; value=&quot;Click to clear&quot;/&gt;&lt;property id=&quot;10133&quot; value=&quot;0&quot;/&gt;&lt;property id=&quot;10134&quot; value=&quot;0&quot;/&gt;&lt;property id=&quot;10135&quot; value=&quot;,&quot;/&gt;&lt;property id=&quot;10136&quot; value=&quot;2&quot;/&gt;&lt;property id=&quot;10156&quot; value=&quot;1&quot;/&gt;&lt;property id=&quot;10157&quot; value=&quot;1&quot;/&gt;&lt;property id=&quot;10158&quot; value=&quot;1&quot;/&gt;&lt;property id=&quot;10177&quot; value=&quot;0&quot;/&gt;&lt;property id=&quot;10183&quot; value=&quot;You have provided an incomplete answer. Click anywhere to try again.&quot;/&gt;&lt;property id=&quot;10185&quot; value=&quot;1&quot;/&gt;&lt;property id=&quot;10188&quot; value=&quot;The time to answer this question has expired.&quot;/&gt;&lt;property id=&quot;10189&quot; value=&quot;1&quot;/&gt;&lt;property id=&quot;10194&quot; value=&quot;0&quot;/&gt;&lt;property id=&quot;10195&quot; value=&quot;1&quot;/&gt;&lt;property id=&quot;10196&quot; value=&quot;0&quot;/&gt;&lt;property id=&quot;10198&quot; value=&quot;100&quot;/&gt;&lt;property id=&quot;10200&quot; value=&quot;1&quot;/&gt;&lt;property id=&quot;10212&quot; value=&quot;1&quot;/&gt;&lt;property id=&quot;10213&quot; value=&quot;1&quot;/&gt;&lt;property id=&quot;10214&quot; value=&quot;0&quot;/&gt;&lt;property id=&quot;10215&quot; value=&quot;0&quot;/&gt;&lt;property id=&quot;10216&quot; value=&quot;0&quot;/&gt;&lt;property id=&quot;10217&quot; value=&quot;1&quot;/&gt;&lt;property id=&quot;10218&quot; value=&quot;0&quot;/&gt;&lt;property id=&quot;10219&quot; value=&quot;0&quot;/&gt;&lt;property id=&quot;10221&quot; value=&quot;&amp;lt;Format Name=&amp;quot;Presentation Default&amp;quot;&amp;gt;&amp;lt;Question FontName=&amp;quot;Arial&amp;quot; IsBold=&amp;quot;1&amp;quot; IsItalic=&amp;quot;0&amp;quot; IsUnderline=&amp;quot;0&amp;quot; FontSize=&amp;quot;12&amp;quot;/&amp;gt;&amp;lt;Answer FontName=&amp;quot;Arial&amp;quot; IsBold=&amp;quot;1&amp;quot; IsItalic=&amp;quot;0&amp;quot; IsUnderline=&amp;quot;0&amp;quot; FontSize=&amp;quot;12&amp;quot;/&amp;gt;&amp;lt;Button FontName=&amp;quot;Arial&amp;quot; IsBold=&amp;quot;0&amp;quot; IsItalic=&amp;quot;0&amp;quot; IsUnderline=&amp;quot;0&amp;quot; FontSize=&amp;quot;14&amp;quot;/&amp;gt;&amp;lt;Message FontName=&amp;quot;Arial&amp;quot; IsBold=&amp;quot;0&amp;quot; IsItalic=&amp;quot;0&amp;quot; IsUnderline=&amp;quot;0&amp;quot; FontSize=&amp;quot;18&amp;quot;/&amp;gt;&amp;lt;ButtonPlacement Orientation=&amp;quot;Horizontal&amp;quot; Position=&amp;quot;0&amp;quot;/&amp;gt;&amp;lt;/Format&amp;gt; &quot;/&gt;&lt;property id=&quot;10227&quot; value=&quot;1&quot;/&gt;&lt;property id=&quot;10229&quot; value=&quot;0&quot;/&gt;&lt;object type=&quot;10054&quot; unique_id=&quot;10002&quot;&gt;&lt;property id=&quot;10139&quot; value=&quot;1.0&quot;/&gt;&lt;property id=&quot;10141&quot; value=&quot;80&quot;/&gt;&lt;property id=&quot;10143&quot; value=&quot;0&quot;/&gt;&lt;property id=&quot;10144&quot; value=&quot;0&quot;/&gt;&lt;property id=&quot;10145&quot; value=&quot;0&quot;/&gt;&lt;property id=&quot;10146&quot; value=&quot;1&quot;/&gt;&lt;property id=&quot;10147&quot; value=&quot;0&quot;/&gt;&lt;property id=&quot;10148&quot; value=&quot;0&quot;/&gt;&lt;property id=&quot;10149&quot; value=&quot;0&quot;/&gt;&lt;property id=&quot;10150&quot; value=&quot;0&quot;/&gt;&lt;/object&gt;&lt;object type=&quot;10042&quot; unique_id=&quot;903&quot;&gt;&lt;object type=&quot;10003&quot; unique_id=&quot;10720&quot;&gt;&lt;property id=&quot;10002&quot; value=&quot;Quiz&quot;/&gt;&lt;property id=&quot;10003&quot; value=&quot;0&quot;/&gt;&lt;property id=&quot;10004&quot; value=&quot;0&quot;/&gt;&lt;property id=&quot;10005&quot; value=&quot;0&quot;/&gt;&lt;property id=&quot;10006&quot; value=&quot;0&quot;/&gt;&lt;property id=&quot;10010&quot; value=&quot;1&quot;/&gt;&lt;property id=&quot;10014&quot; value=&quot;1&quot;/&gt;&lt;property id=&quot;10015&quot; value=&quot;1&quot;/&gt;&lt;property id=&quot;10016&quot; value=&quot;1&quot;/&gt;&lt;property id=&quot;10017&quot; value=&quot;1&quot;/&gt;&lt;property id=&quot;10018&quot; value=&quot;0&quot;/&gt;&lt;property id=&quot;10029&quot; value=&quot;2&quot;/&gt;&lt;property id=&quot;10072&quot; value=&quot;Quiz10720&quot;/&gt;&lt;property id=&quot;10123&quot; value=&quot;1&quot;/&gt;&lt;property id=&quot;10129&quot; value=&quot;0&quot;/&gt;&lt;property id=&quot;10130&quot; value=&quot;80&quot;/&gt;&lt;property id=&quot;10160&quot; value=&quot;1&quot;/&gt;&lt;property id=&quot;10161&quot; value=&quot;1&quot;/&gt;&lt;property id=&quot;10162&quot; value=&quot;1&quot;/&gt;&lt;property id=&quot;10163&quot; value=&quot;0&quot;/&gt;&lt;property id=&quot;10164&quot; value=&quot;0&quot;/&gt;&lt;property id=&quot;10165&quot; value=&quot;Passed&quot;/&gt;&lt;property id=&quot;10166&quot; value=&quot;Failed&quot;/&gt;&lt;property id=&quot;10167&quot; value=&quot;FFFFFFFF&quot;/&gt;&lt;property id=&quot;10169&quot; value=&quot;Question %d of %d&quot;/&gt;&lt;property id=&quot;10170&quot; value=&quot;Send E-mail&quot;/&gt;&lt;property id=&quot;10171&quot; value=&quot;You answered this correctly!&quot;/&gt;&lt;property id=&quot;10172&quot; value=&quot;You did not answer this question completely&quot;/&gt;&lt;property id=&quot;10173&quot; value=&quot;Your answer:&quot;/&gt;&lt;property id=&quot;10174&quot; value=&quot;The correct answer is:&quot;/&gt;&lt;property id=&quot;10208&quot; value=&quot;0&quot;/&gt;&lt;property id=&quot;10222&quot; value=&quot;0&quot;/&gt;&lt;property id=&quot;10223&quot; value=&quot;1&quot;/&gt;&lt;property id=&quot;10224&quot; value=&quot;1&quot;/&gt;&lt;property id=&quot;10225&quot; value=&quot;Instruction Slide Title&quot;/&gt;&lt;property id=&quot;10226&quot; value=&quot;Write instructions for quiz takers here...&quot;/&gt;&lt;property id=&quot;10228&quot; value=&quot;10&quot;/&gt;&lt;object type=&quot;10062&quot; unique_id=&quot;10722&quot;&gt;&lt;object type=&quot;10050&quot; unique_id=&quot;10723&quot;&gt;&lt;property id=&quot;10020&quot; value=&quot;2&quot;/&gt;&lt;property id=&quot;10102&quot; value=&quot;0&quot;/&gt;&lt;property id=&quot;10191&quot; value=&quot;-1&quot;/&gt;&lt;/object&gt;&lt;object type=&quot;10051&quot; unique_id=&quot;10724&quot;&gt;&lt;property id=&quot;10020&quot; value=&quot;2&quot;/&gt;&lt;property id=&quot;10102&quot; value=&quot;0&quot;/&gt;&lt;property id=&quot;10191&quot; value=&quot;-1&quot;/&gt;&lt;/object&gt;&lt;/object&gt;&lt;object type=&quot;10061&quot; unique_id=&quot;20000&quot;/&gt;&lt;/object&gt;&lt;/object&gt;&lt;property id=&quot;10235&quot; value=&quot;0&quot;/&gt;&lt;property id=&quot;10236&quot; value=&quot;0&quot;/&gt;&lt;property id=&quot;10237&quot; value=&quot;0&quot;/&gt;&lt;property id=&quot;10238&quot; value=&quot;-1&quot;/&gt;&lt;property id=&quot;10239&quot; value=&quot;-1&quot;/&gt;&lt;property id=&quot;10240&quot; value=&quot;-1&quot;/&gt;&lt;property id=&quot;10241&quot; value=&quot;-1&quot;/&gt;&lt;property id=&quot;10242&quot; value=&quot;-1&quot;/&gt;&lt;property id=&quot;10243&quot; value=&quot;-1&quot;/&gt;&lt;property id=&quot;10244&quot; value=&quot;1&quot;/&gt;&lt;property id=&quot;10245&quot; value=&quot;0&quot;/&gt;&lt;/object&gt;&#10;"/>
  <p:tag name="MMPROD_TAG_VCONFIG" val="PD94bWwgdmVyc2lvbj0iMS4wIj8+DQo8Y29uZmlndXJhdGlvbj4NCgk8YnJhbmRpbmc+DQoJCTx1aWZvbnQgbmFtZT0iRk9OVF9OT1RFU19URVhUIiB2YWx1ZT0iVmVyZGFuYSwxNCxmYWxzZSxmYWxzZSxmYWxzZSIvPg0KCTwvYnJhbmRpbmc+DQoJPGNvbG9ycz4NCgkJPHVpY29sb3IgbmFtZT0icHJpbWFyeSIgdmFsdWU9IjB4QThCOUJEIi8+DQoJCTx1aWNvbG9yIG5hbWU9Imdsb3ciIHZhbHVlPSIweDM1RDMzNCIvPg0KCQk8dWljb2xvciBuYW1lPSJ0ZXh0IiB2YWx1ZT0iMHhGRkZGRkYiLz4NCgkJPHVpY29sb3IgbmFtZT0ibGlnaHQiIHZhbHVlPSIweDFGNjY4RiIvPg0KCQk8dWljb2xvciBuYW1lPSJzaGFkb3ciIHZhbHVlPSIweDAwMDAwMCIvPg0KCQk8dWljb2xvciBuYW1lPSJiYWNrZ3JvdW5kIiB2YWx1ZT0iMHg4NzlFQTUiLz4NCgk8L2NvbG9ycz4NCgk8bGF5b3V0Pg0KCQk8dWlzaG93IG5hbWU9InByZXNlbnRhdGlvbnRpdGxlIiB2YWx1ZT0idHJ1ZSIvPg0KCQk8dWlzaG93IG5hbWU9InByZXNlbnRlcnBob3RvIiB2YWx1ZT0iZmFsc2UiLz4NCgkJPHVpc2hvdyBuYW1lPSJwcmVzZW50ZXJuYW1lIiB2YWx1ZT0idHJ1ZSIvPg0KCQk8dWlzaG93IG5hbWU9InByZXNlbnRlcnRpdGxlIiB2YWx1ZT0idHJ1ZSIvPg0KCQk8dWlzaG93IG5hbWU9InByZXNlbnRlcmVtYWlsIiB2YWx1ZT0iZmFsc2UiLz4NCgkJPHVpc2hvdyBuYW1lPSJwcmVzZW50ZXJiaW8iIHZhbHVlPSJmYWxzZSIvPg0KCQk8dWlzaG93IG5hbWU9ImNvbXBhbnlsb2dvIiB2YWx1ZT0idHJ1ZSIvPg0KCQk8dWlzaG93IG5hbWU9InNpZGViYXIiIHZhbHVlPSJ0cnVlIi8+DQoJCTx1aXNob3cgbmFtZT0ib3V0bGluZSIgdmFsdWU9InRydWUiLz4NCgkJPHVpc2hvdyBuYW1lPSJ0aHVtYm5haWwiIHZhbHVlPSJ0cnVlIi8+DQoJCTx1aXNob3cgbmFtZT0ibm90ZXMiIHZhbHVlPSJ0cnVlIi8+DQoJCTx1aXNob3cgbmFtZT0ic2VhcmNoIiB2YWx1ZT0idHJ1ZSIvPg0KCQk8dWlzaG93IG5hbWU9InF1aXoiIHZhbHVlPSJ0cnVlIi8+DQoJCTx1aXNob3cgbmFtZT0iYXR0YWNobWVudHMiIHZhbHVlPSJ0cnVlIi8+DQoJCTx1aXNob3cgbmFtZT0idXRpbHMiIHZhbHVlPSJ0cnVlIi8+DQoJCTx1aXNob3cgbmFtZT0idm9sdW1lIiB2YWx1ZT0idHJ1ZSIvPg0KCQk8dWlzaG93IG5hbWU9InBsYXliYXIiIHZhbHVlPSJ0cnVlIi8+DQoJCTx1aXNob3cgbmFtZT0idGFsa2luZ2hlYWQiIHZhbHVlPSJ0cnVlIi8+DQoJCTx1aXNob3cgbmFtZT0ic2lkZWJhcm9ucmlnaHQiIHZhbHVlPSJ0cnVlIi8+DQoJCTx1aXNob3cgbmFtZT0idmlld2NoYW5nZSIgdmFsdWU9InRydWUiLz4NCgkJPHVpc2hvdyBuYW1lPSJhbHdheXNTY3J1bmNoIiB2YWx1ZT0iZmFsc2UiLz4NCgkJPHVpc2hvdyBuYW1lPSJpbml0aWFsZGlzcGxheW1vZGVpc25vcm1hbCIgdmFsdWU9InRydWUiLz4NCgkJPHVpcmVwbGFjZSBuYW1lPSJsb2dvIiB2YWx1ZT0iIi8+DQoJCTx1aXJlcGxhY2UgbmFtZT0iYmdpbWFnZSIgdmFsdWU9IiIvPg0KCQk8dWlyZXBsYWNlIG5hbWU9ImluaXRpYWx0YWIiIHZhbHVlPSJvdXRsaW5lIi8+DQoJCTx1aXNob3cgbmFtZT0iY2N0ZXh0aGlnaGxpZ2h0aW5nIiB2YWx1ZT0idHJ1ZSIvPg0KCTwvbGF5b3V0Pg0KCTxsYW5ndWFnZSBpZD0iZW4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+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+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+DQoJCTx1aWZvbnQgbmFtZT0iRk9OVF9RVUlaUE9EX1FVRVNUSU9OX1NDT1JFIiB2YWx1ZT0iVmVyZGFuYSw5LGZhbHNlLGZhbHNlLHRydWUiLz4NCgkJPHVpZm9udCBuYW1lPSJGT05UX1FVSVpQT0RfUVVFU1RJT05fU0NPUkVfVkFMVUUiIHZhbHVlPSJWZXJkYW5hLDksdHJ1ZSxmYWxzZSx0cnVlIi8+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+DQoJCTx1aWZvbnQgbmFtZT0iRk9OVF9RVUlaUE9EX1FVSVpfTUFYU0NPUkVfVkFMVUUiIHZhbHVlPSJWZXJkYW5hLDksdHJ1ZSxmYWxzZSx0cnVlIi8+DQoJCTx1aWZvbnQgbmFtZT0iRk9OVF9RVUlaUE9EX1FVSVpfUEFTU1NDT1JFIiB2YWx1ZT0iVmVyZGFuYSw5LGZhbHNlLGZhbHNlLHRydWUiLz4NCgkJPHVpZm9udCBuYW1lPSJGT05UX1FVSVpQT0RfUVVJWl9QQVNTU0NPUkVfVkFMVUUiIHZhbHVlPSJWZXJkYW5hLDksdHJ1ZSxmYWxzZSx0cnVlIi8+DQoJCTwhLS0gdWl0ZXh0IC0tPg0KCQk8IS0tIHN1YnN0aXR1dGlvbjogJW4gPT0gc2xpZGUgbnVtYmVyIC0tPg0KCQk8dWl0ZXh0IG5hbWU9IlVOTkFNRURTTElERVRJVExFIiB2YWx1ZT0iU2xpZGUgJW4iLz4NCgkJPCEtLSBzdWJzdGl0dXRpb246ICVuID09IHNsaWRlIG51bWJlciAtLT4NCgkJPCEtLSBzdWJzdGl0dXRpb246ICV0ID09IHRvdGFsIHNsaWRlIGNvdW50IC0tPg0KCQk8dWl0ZXh0IG5hbWU9IlNDUlVCQkFSU1RBVFVTX1NMSURFSU5GTyIgdmFsdWU9IlNsaWRlICVuIC8gJXQgfCAiLz4NCgkJPHVpdGV4dCBuYW1lPSJTQ1JVQkJBUlNUQVRVU19TVE9QUEVEIiB2YWx1ZT0iU3RvcHBlZCIvPg0KCQk8dWl0ZXh0IG5hbWU9IlNDUlVCQkFSU1RBVFVTX1BMQVlJTkciIHZhbHVlPSJQbGF5aW5nIi8+DQoJCTx1aXRleHQgbmFtZT0iU0NSVUJCQVJTVEFUVVNfTk9BVURJTyIgdmFsdWU9Ik5vIEF1ZGlvIi8+DQoJCTx1aXRleHQgbmFtZT0iU0NSVUJCQVJTVEFUVVNfVklEUExBWUlORyIgdmFsdWU9IlZpZGVvIFBsYXlpbmciLz4NCgkJPHVpdGV4dCBuYW1lPSJTQ1JVQkJBUlNUQVRVU19MT0FESU5HIiB2YWx1ZT0iTG9hZGluZyIvPg0KCQk8dWl0ZXh0IG5hbWU9IlNDUlVCQkFSU1RBVFVTX0JVRkZFUklORyIgdmFsdWU9IkJ1ZmZlcmluZyIvPg0KCQk8dWl0ZXh0IG5hbWU9IlNDUlVCQkFSU1RBVFVTX1FVRVNUSU9OIiB2YWx1ZT0iQW5zd2VyIFF1ZXN0aW9uIi8+DQoJCTx1aXRleHQgbmFtZT0iU0NSVUJCQVJTVEFUVVNfUkVWSUVXUVVJWiIgdmFsdWU9IlJldmlld2luZyBRdWl6Ii8+DQoJCTwhLS0gc3Vic3RpdHV0aW9uOiAlbSA9PSBtaW51dGVzIHJlbWFpbmluZyAtLT4NCgkJPCEtLSBzdWJzdGl0dXRpb246ICVzID09IHNlY29uZHMgcmVtYWluaW5nIC0tPg0KCQk8dWl0ZXh0IG5hbWU9IkVMQVBTRUQiIHZhbHVlPSIlbSBNaW51dGVzICVzIFNlY29uZHMgUmVtYWluaW5nIi8+DQoJCTx1aXRleHQgbmFtZT0iTk9URk9VTkQiIHZhbHVlPSJOb3RoaW5nIEZvdW5kIi8+DQoJCTx1aXRleHQgbmFtZT0iQVRUQUNITUVOVFMiIHZhbHVlPSJBdHRhY2htZW50cyIvPg0KCQk8IS0tIHN1YnN0aXR1dGlvbjogJXAgPT0gY3VycmVudCBzcGVha2VyJ3MgdGl0bGUgLS0+DQoJCTx1aXRleHQgbmFtZT0iQklPV0lOX1RJVExFIiB2YWx1ZT0iQmlvOiAlcCIvPg0KCQk8dWl0ZXh0IG5hbWU9IkJJT0JUTl9USVRMRSIgdmFsdWU9IkJpbyIvPg0KCQk8dWl0ZXh0IG5hbWU9IkRJVklERVJCVE5fVElUTEUiIHZhbHVlPSJ8Ii8+DQoJCTx1aXRleHQgbmFtZT0iQ09OVEFDVEJUTl9USVRMRSIgdmFsdWU9IkNvbnRhY3QiLz4NCgkJPHVpdGV4dCBuYW1lPSJUQUJfUVVJWiIgdmFsdWU9IlF1aXoiLz4NCgkJPHVpdGV4dCBuYW1lPSJUQUJfT1VUTElORSIgdmFsdWU9Ik91dGxpbmUiLz4NCgkJPHVpdGV4dCBuYW1lPSJUQUJfVEhVTUIiIHZhbHVlPSJUaHVtYiIvPg0KCQk8dWl0ZXh0IG5hbWU9IlRBQl9OT1RFUyIgdmFsdWU9Ik5vdGVzIi8+DQoJCTx1aXRleHQgbmFtZT0iVEFCX1NFQVJDSCIgdmFsdWU9IlNlYXJjaCIvPg0KCQk8dWl0ZXh0IG5hbWU9IlNMSURFX0hFQURJTkciIHZhbHVlPSJTbGlkZSBUaXRsZSIvPg0KCQk8dWl0ZXh0IG5hbWU9IkRVUkFUSU9OX0hFQURJTkciIHZhbHVlPSJEdXJhdGlvbiIvPg0KCQk8dWl0ZXh0IG5hbWU9IlNFQVJDSF9IRUFESU5HIiB2YWx1ZT0iU2VhcmNoIGZvciB0ZXh0OiIvPg0KCQk8dWl0ZXh0IG5hbWU9IlRIVU1CX0hFQURJTkciIHZhbHVlPSJTbGlkZSIvPg0KCQk8dWl0ZXh0IG5hbWU9IlRIVU1CX0lORk8iIHZhbHVlPSJTbGlkZSBUaXRsZS9EdXJhdGlvbiIvPg0KCQk8dWl0ZXh0IG5hbWU9IkFUVEFDSE5BTUVfSEVBRElORyIgdmFsdWU9IkZpbGUgTmFtZSIvPg0KCQk8dWl0ZXh0IG5hbWU9IkFUVEFDSFNJWkVfSEVBRElORyIgdmFsdWU9IlNpemUiLz4NCgkJPHVpdGV4dCBuYW1lPSJTTElERV9OT1RFUyIgdmFsdWU9IlNsaWRlIE5vdGVzIi8+DQoJCTwhLS1xdWl6IHBvZCBhbmQgbWVzc2FnZSBib3ggdGV4dHMtLT4NCgkJPHVpdGV4dCBuYW1lPSJRVUlaUE9EX1FVSVpfQVRURU1QVCIgdmFsdWU9IlF1aXogQXR0ZW1wdDoiLz4NCgkJPHVpdGV4dCBuYW1lPSJRVUlaUE9EX1FVSVpfQVRURU1QVF9WQUxVRSIgdmFsdWU9IiVuIG9mICV0Ii8+DQoJCTx1aXRleHQgbmFtZT0iUVVJWlBPRF9RVUlaX1NDT1JFIiB2YWx1ZT0iU2NvcmVkOiIvPg0KCQk8dWl0ZXh0IG5hbWU9IlFVSVpQT0RfUVVJWl9QQVNTU0NPUkUiIHZhbHVlPSJQYXNzaW5nIFNjb3JlOiIvPg0KCQk8dWl0ZXh0IG5hbWU9IlFVSVpQT0RfUVVJWl9NQVhTQ09SRSIgdmFsdWU9Ik1heCBTY29yZToiLz4NCgkJPHVpdGV4dCBuYW1lPSJRVUlaUE9EX1FVRVNBVE1QVF9TVFIiIHZhbHVlPSJBdHRlbXB0OiAlbiBvZiAldCIvPg0KCQk8dWl0ZXh0IG5hbWU9IlFVSVpQT0RfUVVFU1RZUEVfU1RSIiB2YWx1ZT0iVHlwZTogJXMiLz4NCgkJPHVpdGV4dCBuYW1lPSJRVUlaUE9EX1FVRVNUWVBFX0dSRCIgdmFsdWU9IkdyYWRlZCIvPg0KCQk8dWl0ZXh0IG5hbWU9IlFVSVpQT0RfUVVFU1RZUEVfU1ZZIiB2YWx1ZT0iU3VydmV5Ii8+DQoJCTx1aXRleHQgbmFtZT0iUVVJWlBPRF9RVUlaQVRNUFRfSU5GIiB2YWx1ZT0iSW5maW5pdGUiLz4NCgkJPHVpdGV4dCBuYW1lPSJRVUlaUE9EX1FVRVNBVE1QVF9JTkYiIHZhbHVlPSJJbmZpbml0ZSIvPg0KCQk8dWl0ZXh0IG5hbWU9IldBUk5JTkdNU0dfWUVTU1RSSU5HIiB2YWx1ZT0iWWVzIi8+DQoJCTx1aXRleHQgbmFtZT0iV0FSTklOR01TR19OT1NUUklORyIgdmFsdWU9Ik5vIi8+DQoJCTx1aXRleHQgbmFtZT0iV0FSTklOR01TR19USVRMRVNUUklORyIgdmFsdWU9IlF1aXogTmF2aWdhdGlvbiBXYXJuaW5nIi8+DQoJCTx1aXRleHQgbmFtZT0iV0FSTklOR01TR19NU0dTVFJJTkciIHZhbHVlPSJUaGVyZSBhcmUgdW4tYXR0ZW1wdGVkIHF1ZXN0aW9ucyBpbiB0aGlzIFF1aXouDQoNCkNsaWNraW5nIFllcyB3aWxsIHRha2UgeW91IG91dCBvZiB0aGUgUXVpei4gQ2xpY2sgTm8gdG8gY29udGludWUgdGhlIFF1aXouIi8+DQoJCTx1aXRleHQgbmFtZT0iSU5GT1JNQVRJT05fSDI2NF9GTEFTSFBMQVlFUiIgdmFsdWU9IlRoZSBjdXJyZW50IHZlcnNpb24gb2YgRmxhc2ggUGxheWVyIGluc3RhbGxlZCBvbiB5b3VyIG1hY2hpbmUgZG9lcyBub3Qgc3VwcG9ydCB0aGlzIHZpZGVvLiBDbGljayBvbiB0aGUgdmlkZW8gYXJlYSB0byBkb3dubG9hZCB0aGUgbGF0ZXN0IEZsYXNoIFBsYXllc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U2hvdyBzaWRlYmFyIHRvIHBhcnRpY2lwYW50cyIvPg0KCQk8dWl0ZXh0IG5hbWU9Ik1VVEUiIHZhbHVlPSJNdXRlIi8+DQoJCTx1aXRleHQgbmFtZT0iRE9DV1JBUF9USVRMRSIgdmFsdWU9IlByZXNlbnRlciBGaWxlIEF0dGFjaG1lbnQiLz4NCgkJPHVpdGV4dCBuYW1lPSJET0NXUkFQX01TRyIgdmFsdWU9IlNhdmUgdG8gTXkgQ29tcHV0ZXIiLz4NCgkJPHVpdGV4dCBuYW1lPSJET0NXUkFQX1BST01QVCIgdmFsdWU9IkNsaWNrIHRvIERvd25sb2FkIi8+DQoJPC9sYW5ndWFnZT4NCgk8bGFuZ3VhZ2UgaWQ9ImRl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kZvbGllICVuIi8+DQoJCTwhLS0gc3Vic3RpdHV0aW9uOiAlbiA9PSBzbGlkZSBudW1iZXIgLS0+DQoJCTwhLS0gc3Vic3RpdHV0aW9uOiAldCA9PSB0b3RhbCBzbGlkZSBjb3VudCAtLT4NCgkJPHVpdGV4dCBuYW1lPSJTQ1JVQkJBUlNUQVRVU19TTElERUlORk8iIHZhbHVlPSJGb2xpZSAlbiAvICV0IHwgIi8+DQoJCTx1aXRleHQgbmFtZT0iU0NSVUJCQVJTVEFUVVNfU1RPUFBFRCIgdmFsdWU9IkJlZW5kZXQiLz4NCgkJPHVpdGV4dCBuYW1lPSJTQ1JVQkJBUlNUQVRVU19QTEFZSU5HIiB2YWx1ZT0iV2llZGVyZ2FiZSIvPg0KCQk8dWl0ZXh0IG5hbWU9IlNDUlVCQkFSU1RBVFVTX05PQVVESU8iIHZhbHVlPSJLZWluIEF1ZGlvIi8+DQoJCTx1aXRleHQgbmFtZT0iU0NSVUJCQVJTVEFUVVNfVklEUExBWUlORyIgdmFsdWU9IlZpZGVvIHdpcmQgYWJnZXNwaWVsdCIvPg0KCQk8dWl0ZXh0IG5hbWU9IlNDUlVCQkFSU1RBVFVTX0xPQURJTkciIHZhbHVlPSJMYWRlbiIvPg0KCQk8dWl0ZXh0IG5hbWU9IlNDUlVCQkFSU1RBVFVTX0JVRkZFUklORyIgdmFsdWU9IlB1ZmZlcm4iLz4NCgkJPHVpdGV4dCBuYW1lPSJTQ1JVQkJBUlNUQVRVU19RVUVTVElPTiIgdmFsdWU9IkZyYWdlIGJlYW50d29ydGVuIi8+DQoJCTx1aXRleHQgbmFtZT0iU0NSVUJCQVJTVEFUVVNfUkVWSUVXUVVJWiIgdmFsdWU9Ik5vY2htYWxzIGR1cmNoc2VoZW4iLz4NCgkJPCEtLSBzdWJzdGl0dXRpb246ICVtID09IG1pbnV0ZXMgcmVtYWluaW5nIC0tPg0KCQk8IS0tIHN1YnN0aXR1dGlvbjogJXMgPT0gc2Vjb25kcyByZW1haW5pbmcgLS0+DQoJCTx1aXRleHQgbmFtZT0iRUxBUFNFRCIgdmFsdWU9IlJlc3RkYXVlcjogJW0gTWludXRlbiAlcyBTZWt1bmRlbiIvPg0KCQk8dWl0ZXh0IG5hbWU9Ik5PVEZPVU5EIiB2YWx1ZT0iTmljaHRzIGdlZnVuZGVuIi8+DQoJCTx1aXRleHQgbmFtZT0iQVRUQUNITUVOVFMiIHZhbHVlPSJBbmxhZ2VuIi8+DQoJCTwhLS0gc3Vic3RpdHV0aW9uOiAlcCA9PSBjdXJyZW50IHNwZWFrZXIncyB0aXRsZSAtLT4NCgkJPHVpdGV4dCBuYW1lPSJCSU9XSU5fVElUTEUiIHZhbHVlPSJTcHJlY2hlcjogJXAiLz4NCgkJPHVpdGV4dCBuYW1lPSJCSU9CVE5fVElUTEUiIHZhbHVlPSJTcHJlY2hlciIvPg0KCQk8dWl0ZXh0IG5hbWU9IkRJVklERVJCVE5fVElUTEUiIHZhbHVlPSJ8Ii8+DQoJCTx1aXRleHQgbmFtZT0iQ09OVEFDVEJUTl9USVRMRSIgdmFsdWU9IktvbnRha3QiLz4NCgkJPHVpdGV4dCBuYW1lPSJUQUJfUVVJWiIgdmFsdWU9IlF1aXoiLz4NCgkJPHVpdGV4dCBuYW1lPSJUQUJfT1VUTElORSIgdmFsdWU9IlN0cnVrdHVyIi8+DQoJCTx1aXRleHQgbmFtZT0iVEFCX1RIVU1CIiB2YWx1ZT0iTWluaWF0dXIiLz4NCgkJPHVpdGV4dCBuYW1lPSJUQUJfTk9URVMiIHZhbHVlPSJOb3RpemVuIi8+DQoJCTx1aXRleHQgbmFtZT0iVEFCX1NFQVJDSCIgdmFsdWU9IlN1Y2hlbiIvPg0KCQk8dWl0ZXh0IG5hbWU9IlNMSURFX0hFQURJTkciIHZhbHVlPSJGb2xpZW50aXRlbCIvPg0KCQk8dWl0ZXh0IG5hbWU9IkRVUkFUSU9OX0hFQURJTkciIHZhbHVlPSJEYXVlciIvPg0KCQk8dWl0ZXh0IG5hbWU9IlNFQVJDSF9IRUFESU5HIiB2YWx1ZT0iVGV4dCBzdWNoZW46Ii8+DQoJCTx1aXRleHQgbmFtZT0iVEhVTUJfSEVBRElORyIgdmFsdWU9IkZvbGllIi8+DQoJCTx1aXRleHQgbmFtZT0iVEhVTUJfSU5GTyIgdmFsdWU9IkZvbGllbnRpdGVsL0RhdWVyIi8+DQoJCTx1aXRleHQgbmFtZT0iQVRUQUNITkFNRV9IRUFESU5HIiB2YWx1ZT0iRGF0ZWluYW1lIi8+DQoJCTx1aXRleHQgbmFtZT0iQVRUQUNIU0laRV9IRUFESU5HIiB2YWx1ZT0iR3LDtsOfZSIvPg0KCQk8dWl0ZXh0IG5hbWU9IlNMSURFX05PVEVTIiB2YWx1ZT0iRm9saWVubm90aXplbiIvPg0KCQk8IS0tcXVpeiBwb2QgYW5kIG1lc3NhZ2UgYm94IHRleHRzLS0+DQoJCTx1aXRleHQgbmFtZT0iUVVJWlBPRF9RVUlaX0FUVEVNUFQiIHZhbHVlPSJRdWl6dmVyc3VjaDoiLz4NCgkJPHVpdGV4dCBuYW1lPSJRVUlaUE9EX1FVSVpfQVRURU1QVF9WQUxVRSIgdmFsdWU9IiVuIHZvbiAldCIvPg0KCQk8dWl0ZXh0IG5hbWU9IlFVSVpQT0RfUVVJWl9TQ09SRSIgdmFsdWU9IkVycmVpY2h0OiIvPg0KCQk8dWl0ZXh0IG5hbWU9IlFVSVpQT0RfUVVJWl9QQVNTU0NPUkUiIHZhbHVlPSJNaW5kZXN0cHVua3R6YWhsOiIvPg0KCQk8dWl0ZXh0IG5hbWU9IlFVSVpQT0RfUVVJWl9NQVhTQ09SRSIgdmFsdWU9Ik1heGltYWxlIFB1bmt0emFobDoiLz4NCgkJPHVpdGV4dCBuYW1lPSJRVUlaUE9EX1FVRVNBVE1QVF9TVFIiIHZhbHVlPSJWZXJzdWNoOiAlbiB2b24gJXQiLz4NCgkJPHVpdGV4dCBuYW1lPSJRVUlaUE9EX1FVRVNUWVBFX1NUUiIgdmFsdWU9IlR5cDogJXMiLz4NCgkJPHVpdGV4dCBuYW1lPSJRVUlaUE9EX1FVRVNUWVBFX0dSRCIgdmFsdWU9IkJld2VydGV0Ii8+DQoJCTx1aXRleHQgbmFtZT0iUVVJWlBPRF9RVUVTVFlQRV9TVlkiIHZhbHVlPSJVbWZyYWdlIi8+DQoJCTx1aXRleHQgbmFtZT0iUVVJWlBPRF9RVUlaQVRNUFRfSU5GIiB2YWx1ZT0iVW5lbmRsaWNoIi8+DQoJCTx1aXRleHQgbmFtZT0iUVVJWlBPRF9RVUVTQVRNUFRfSU5GIiB2YWx1ZT0iVW5lbmRsaWNoIi8+DQoJCTx1aXRleHQgbmFtZT0iV0FSTklOR01TR19ZRVNTVFJJTkciIHZhbHVlPSJKYSIvPg0KCQk8dWl0ZXh0IG5hbWU9IldBUk5JTkdNU0dfTk9TVFJJTkciIHZhbHVlPSJOZWluIi8+DQoJCTx1aXRleHQgbmFtZT0iV0FSTklOR01TR19USVRMRVNUUklORyIgdmFsdWU9IlF1aXpuYXZpZ2F0aW9uc3dhcm51bmciLz4NCgkJPHVpdGV4dCBuYW1lPSJXQVJOSU5HTVNHX01TR1NUUklORyIgdmFsdWU9IkluIGRpZXNlbSBRdWl6IGdpYnQgZXMgdW5iZWFudHdvcnRldGUgRnJhZ2VuLg0KDQpXZW5uIFNpZSBhdWYgJnF1b3Q7SmEmcXVvdDsga2xpY2tlbiwgd2lyZCBkYXMgUXVpeiBiZWVuZGV0LiBLbGlja2VuIFNpZSBhdWYgJnF1b3Q7TmVpbiZxdW90OywgdW0gbWl0IGRlbSBRdWl6IGZvcnR6dWZhaHJlbi4iLz4NCgkJPHVpdGV4dCBuYW1lPSJJTkZPUk1BVElPTl9IMjY0X0ZMQVNIUExBWUVSIiB2YWx1ZT0iRGFzIFZpZGVvIHdpcmQgdm9uIGRlciBtb21lbnRhbiBhdWYgZGllc2VtIENvbXB1dGVyIGluc3RhbGxpZXJ0ZW4gVmVyc2lvbiB2b24gRmxhc2ggUGxheWVyIG5pY2h0IHVudGVyc3TDvHR6dC4gS2xpY2tlbiBTaWUgYXVmIGRlbiBWaWRlb2JlcmVpY2gsIHVtIGRpZSBha3R1ZWxsZSBWZXJzaW9uIHZvbiBGbGFzaCBQbGF5ZXIgaGVydW50ZXJ6dWxhZGVuL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JEZW4gVGVpbG5laG1lcm4gZGllIFNlaXRlbmxlaXN0ZSBhbnplaWdlbiIvPg0KCQk8dWl0ZXh0IG5hbWU9Ik1VVEUiIHZhbHVlPSJUb24gYXVzIi8+DQoJCTx1aXRleHQgbmFtZT0iRE9DV1JBUF9USVRMRSIgdmFsdWU9IlByZXNlbnRlci1BbmhhbmciLz4NCgkJPHVpdGV4dCBuYW1lPSJET0NXUkFQX01TRyIgdmFsdWU9IkF1ZiBtZWluZW0gQXJiZWl0c3BsYXR6IHNwZWljaGVybiIvPg0KCQk8dWl0ZXh0IG5hbWU9IkRPQ1dSQVBfUFJPTVBUIiB2YWx1ZT0iWnVtIEhlcnVudGVybGFkZW4ga2xpY2tlbiIvPg0KCTwvbGFuZ3VhZ2U+DQoJPGxhbmd1YWdlIGlkPSJmciI+DQoJCTwhLS0gZm9ybWF0IGZvciB1aWZvbnQgdmFsdWUgaXMgImZvbnQsc2l6ZSxpc2JvbGQsaXNpdGFsaWMsaXNzaGFkb3dlZCIgLS0+DQoJCTx1aWZvbnQgbmFtZT0iRk9OVF9RVUlaWklORyIgdmFsdWU9IlZlcmRhbmEsOSxmYWxzZSxmYWxzZSxmYWxzZSIvPg0KCQk8dWlmb250IG5hbWU9IkZPTlRfU0NSVUJTVEFUVVMiIHZhbHVlPSJWZXJkYW5hLDksdHJ1ZSxmYWxzZSx0cnVlIi8+DQoJCTx1aWZvbnQgbmFtZT0iRk9OVF9TQ1JVQlRJTUUiIHZhbHVlPSJWZXJkYW5hLDksZmFsc2UsZmFsc2UsdHJ1ZSIvPg0KCQk8dWlmb250IG5hbWU9IkZPTlRfRUxBUFNFRFRJTUUiIHZhbHVlPSJWZXJkYW5hLDksdHJ1ZSxmYWxzZSx0cnVlIi8+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+DQoJCTx1aWZvbnQgbmFtZT0iRk9OVF9XSU5USVRMRSIgdmFsdWU9IlZlcmRhbmEsOSxmYWxzZSxmYWxzZSx0cnVlIi8+DQoJCTx1aWZvbnQgbmFtZT0iRk9OVF9BVFRBQ0hNRU5UUyIgdmFsdWU9IlZlcmRhbmEsMTEsZmFsc2UsZmFsc2UsdHJ1ZSIvPg0KCQk8IS0tcXVpeiBwb2QgYW5kIG1lc3NhZ2UgYm94IHRleHQgZm9udHMtLT4NCgkJPHVpZm9udCBuYW1lPSJGT05UX01TR0JPWF9XSU5USVRMRSIgdmFsdWU9IlZlcmRhbmEsMTEsdHJ1ZSxmYWxzZSx0cnVlIi8+DQoJCTx1aWZvbnQgbmFtZT0iRk9OVF9NU0dCT1hfTVNHIiB2YWx1ZT0iVmVyZGFuYSwxMSxmYWxzZSxmYWxzZSx0cnVlIi8+DQoJCTx1aWZvbnQgbmFtZT0iRk9OVF9NU0dCT1hfT1BUSU9OUyIgdmFsdWU9IlZlcmRhbmEsOSx0cnVlLGZhbHNlLHRydWUiLz4NCgkJPHVpZm9udCBuYW1lPSJGT05UX1FVSVpQT0RfUVVJWl9USVRMRSIgdmFsdWU9IlZlcmRhbmEsMTEsdHJ1ZSxmYWxzZSx0cnVlIi8+DQoJCTx1aWZvbnQgbmFtZT0iRk9OVF9RVUlaUE9EX1FVSVpfQVRURU1QVCIgdmFsdWU9IlZlcmRhbmEsOSxmYWxzZSxmYWxzZSx0cnVlIi8+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+DQoJCTx1aWZvbnQgbmFtZT0iRk9OVF9RVUlaUE9EX1FVRVNUSU9OX0FUVEVNUFRfVkFMVUUiIHZhbHVlPSJWZXJkYW5hLDksdHJ1ZSxmYWxzZSx0cnVlIi8+DQoJCTx1aWZvbnQgbmFtZT0iRk9OVF9RVUlaUE9EX1FVRVNUSU9OX1RBRyIgdmFsdWU9IlZlcmRhbmEsMTEsdHJ1ZSxmYWxzZSx0cnVlIi8+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+DQoJCTx1aWZvbnQgbmFtZT0iRk9OVF9RVUlaUE9EX1FVSVpfUVVFU1RJT05fQVRURU1QVEVEX1ZBTFVFIiB2YWx1ZT0iVmVyZGFuYSw5LHRydWUsZmFsc2UsdHJ1ZSIvPg0KCQk8dWlmb250IG5hbWU9IkZPTlRfUVVJWlBPRF9RVUlaX1NDT1JFX1RBRyIgdmFsdWU9IlZlcmRhbmEsMTEsdHJ1ZSxmYWxzZSx0cnVlIi8+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+DQoJCTwhLS0gc3Vic3RpdHV0aW9uOiAlbiA9PSBzbGlkZSBudW1iZXIgLS0+DQoJCTx1aXRleHQgbmFtZT0iVU5OQU1FRFNMSURFVElUTEUiIHZhbHVlPSJEaWFwb3NpdGl2ZSAlbiIvPg0KCQk8IS0tIHN1YnN0aXR1dGlvbjogJW4gPT0gc2xpZGUgbnVtYmVyIC0tPg0KCQk8IS0tIHN1YnN0aXR1dGlvbjogJXQgPT0gdG90YWwgc2xpZGUgY291bnQgLS0+DQoJCTx1aXRleHQgbmFtZT0iU0NSVUJCQVJTVEFUVVNfU0xJREVJTkZPIiB2YWx1ZT0iRGlhcG9zaXRpdmUgJW4gLyAldCB8ICIvPg0KCQk8dWl0ZXh0IG5hbWU9IlNDUlVCQkFSU1RBVFVTX1NUT1BQRUQiIHZhbHVlPSJBcnLDqnTDqWUiLz4NCgkJPHVpdGV4dCBuYW1lPSJTQ1JVQkJBUlNUQVRVU19QTEFZSU5HIiB2YWx1ZT0iTGVjdHVyZSIvPg0KCQk8dWl0ZXh0IG5hbWU9IlNDUlVCQkFSU1RBVFVTX05PQVVESU8iIHZhbHVlPSJQYXMgZGUgc29uIi8+DQoJCTx1aXRleHQgbmFtZT0iU0NSVUJCQVJTVEFUVVNfVklEUExBWUlORyIgdmFsdWU9IkxlY3R1cmUgdmlkw6lvIGVuIGNvdXJzIi8+DQoJCTx1aXRleHQgbmFtZT0iU0NSVUJCQVJTVEFUVVNfTE9BRElORyIgdmFsdWU9IkNoYXJnZW1lbnQgZW4gY291cnMiLz4NCgkJPHVpdGV4dCBuYW1lPSJTQ1JVQkJBUlNUQVRVU19CVUZGRVJJTkciIHZhbHVlPSJNaXNlIGVuIG3DqW1vaXJlIi8+DQoJCTx1aXRleHQgbmFtZT0iU0NSVUJCQVJTVEFUVVNfUVVFU1RJT04iIHZhbHVlPSJSw6lwb25kcmUgw6AgbGEgcXVlc3Rpb24iLz4NCgkJPHVpdGV4dCBuYW1lPSJTQ1JVQkJBUlNUQVRVU19SRVZJRVdRVUlaIiB2YWx1ZT0iUsOpdmlzaW9uIGR1IHF1ZXN0aW9ubmFpcmUiLz4NCgkJPCEtLSBzdWJzdGl0dXRpb246ICVtID09IG1pbnV0ZXMgcmVtYWluaW5nIC0tPg0KCQk8IS0tIHN1YnN0aXR1dGlvbjogJXMgPT0gc2Vjb25kcyByZW1haW5pbmcgLS0+DQoJCTx1aXRleHQgbmFtZT0iRUxBUFNFRCIgdmFsdWU9IiVtIG1pbnV0ZXMgJXMgc2Vjb25kZXMgcmVzdGFudGVzIi8+DQoJCTx1aXRleHQgbmFtZT0iTk9URk9VTkQiIHZhbHVlPSJSaWVuIHRyb3V2w6kiLz4NCgkJPHVpdGV4dCBuYW1lPSJBVFRBQ0hNRU5UUyIgdmFsdWU9IlBpw6hjZXMgam9pbnRlcyIvPg0KCQk8IS0tIHN1YnN0aXR1dGlvbjogJXAgPT0gY3VycmVudCBzcGVha2VyJ3MgdGl0bGUgLS0+DQoJCTx1aXRleHQgbmFtZT0iQklPV0lOX1RJVExFIiB2YWx1ZT0iQmlvIDogJXAiLz4NCgkJPHVpdGV4dCBuYW1lPSJCSU9CVE5fVElUTEUiIHZhbHVlPSJCaW8gOiIvPg0KCQk8dWl0ZXh0IG5hbWU9IkRJVklERVJCVE5fVElUTEUiIHZhbHVlPSJ8Ii8+DQoJCTx1aXRleHQgbmFtZT0iQ09OVEFDVEJUTl9USVRMRSIgdmFsdWU9IkNvbnRhY3QiLz4NCgkJPHVpdGV4dCBuYW1lPSJUQUJfUVVJWiIgdmFsdWU9IlF1aXoiLz4NCgkJPHVpdGV4dCBuYW1lPSJUQUJfT1VUTElORSIgdmFsdWU9IlBsYW4iLz4NCgkJPHVpdGV4dCBuYW1lPSJUQUJfVEhVTUIiIHZhbHVlPSJEaWFwb3MiLz4NCgkJPHVpdGV4dCBuYW1lPSJUQUJfTk9URVMiIHZhbHVlPSJOb3RlcyIvPg0KCQk8dWl0ZXh0IG5hbWU9IlRBQl9TRUFSQ0giIHZhbHVlPSJSZWNoZXJjaGUiLz4NCgkJPHVpdGV4dCBuYW1lPSJTTElERV9IRUFESU5HIiB2YWx1ZT0iVGl0cmUgZGUgbGEgZGlhcG9zaXRpdmUiLz4NCgkJPHVpdGV4dCBuYW1lPSJEVVJBVElPTl9IRUFESU5HIiB2YWx1ZT0iRHVyw6llIi8+DQoJCTx1aXRleHQgbmFtZT0iU0VBUkNIX0hFQURJTkciIHZhbHVlPSJSZWNoZXJjaGUgZGUgdGV4dGUgOiIvPg0KCQk8dWl0ZXh0IG5hbWU9IlRIVU1CX0hFQURJTkciIHZhbHVlPSJEaWFwb3NpdGl2ZSIvPg0KCQk8dWl0ZXh0IG5hbWU9IlRIVU1CX0lORk8iIHZhbHVlPSJUaXRyZS9kdXLDqWUiLz4NCgkJPHVpdGV4dCBuYW1lPSJBVFRBQ0hOQU1FX0hFQURJTkciIHZhbHVlPSJOb20gZGUgZmljaGllciIvPg0KCQk8dWl0ZXh0IG5hbWU9IkFUVEFDSFNJWkVfSEVBRElORyIgdmFsdWU9IlRhaWxsZSIvPg0KCQk8dWl0ZXh0IG5hbWU9IlNMSURFX05PVEVTIiB2YWx1ZT0iQ29tbWVudGFpcmVzIGRlcyBkaWFwb3NpdGl2ZXMiLz4NCgkJPCEtLXF1aXogcG9kIGFuZCBtZXNzYWdlIGJveCB0ZXh0cy0tPg0KCQk8dWl0ZXh0IG5hbWU9IlFVSVpQT0RfUVVJWl9BVFRFTVBUIiB2YWx1ZT0iVGVudGF0aXZlIGRlIHF1ZXN0aW9ubmFpcmUgOiIvPg0KCQk8dWl0ZXh0IG5hbWU9IlFVSVpQT0RfUVVJWl9BVFRFTVBUX1ZBTFVFIiB2YWx1ZT0iJW4gc3VyICV0Ii8+DQoJCTx1aXRleHQgbmFtZT0iUVVJWlBPRF9RVUlaX1NDT1JFIiB2YWx1ZT0iTm90ZSBvYnRlbnVlIDoiLz4NCgkJPHVpdGV4dCBuYW1lPSJRVUlaUE9EX1FVSVpfUEFTU1NDT1JFIiB2YWx1ZT0iTm90ZSBkJ2FkbWlzc2liaWxpdMOpwqA6Ii8+DQoJCTx1aXRleHQgbmFtZT0iUVVJWlBPRF9RVUlaX01BWFNDT1JFIiB2YWx1ZT0iTm90ZSBtYXhpbWFsZSA6Ii8+DQoJCTx1aXRleHQgbmFtZT0iUVVJWlBPRF9RVUVTQVRNUFRfU1RSIiB2YWx1ZT0iVGVudGF0aXZlIDogJW4gc3VyICV0Ii8+DQoJCTx1aXRleHQgbmFtZT0iUVVJWlBPRF9RVUVTVFlQRV9TVFIiIHZhbHVlPSJUeXBlOiAlcyIvPg0KCQk8dWl0ZXh0IG5hbWU9IlFVSVpQT0RfUVVFU1RZUEVfR1JEIiB2YWx1ZT0iTm90w6kiLz4NCgkJPHVpdGV4dCBuYW1lPSJRVUlaUE9EX1FVRVNUWVBFX1NWWSIgdmFsdWU9IkVucXXDqnRlIi8+DQoJCTx1aXRleHQgbmFtZT0iUVVJWlBPRF9RVUlaQVRNUFRfSU5GIiB2YWx1ZT0iSWxsaW1pdMOpIi8+DQoJCTx1aXRleHQgbmFtZT0iUVVJWlBPRF9RVUVTQVRNUFRfSU5GIiB2YWx1ZT0iSWxsaW1pdMOpIi8+DQoJCTx1aXRleHQgbmFtZT0iV0FSTklOR01TR19ZRVNTVFJJTkciIHZhbHVlPSJPdWkiLz4NCgkJPHVpdGV4dCBuYW1lPSJXQVJOSU5HTVNHX05PU1RSSU5HIiB2YWx1ZT0iTm9uIi8+DQoJCTx1aXRleHQgbmFtZT0iV0FSTklOR01TR19USVRMRVNUUklORyIgdmFsdWU9IkF2ZXJ0aXNzZW1lbnQgZGUgbmF2aWdhdGlvbiBkdSBxdWVzdGlvbm5haXJlIi8+DQoJCTx1aXRleHQgbmFtZT0iV0FSTklOR01TR19NU0dTVFJJTkciIHZhbHVlPSJWb3VzIG4nYXZleiBwYXMgcsOpcG9uZHUgw6AgY2VydGFpbmVzIHF1ZXN0aW9ucyBkZSBjZSBxdWVzdGlvbm5haXJlLg0KDQpTaSB2b3VzIGNsaXF1ZXogc3VyIE91aSwgdm91cyBxdWl0dGVyZXogbGUgcXVlc3Rpb25uYWlyZS4gQ2xpcXVleiBzdXIgTm9uIHBvdXIgY29udGludWVyIGxlIHF1ZXN0aW9ubmFpcmUuIi8+DQoJCTx1aXRleHQgbmFtZT0iSU5GT1JNQVRJT05fSDI2NF9GTEFTSFBMQVlFUiIgdmFsdWU9IkxhIHZlcnNpb24gZGUgRmxhc2ggUGxheWVyIGFjdHVlbGxlbWVudCBpbnN0YWxsw6llIHN1ciB2b3RyZSBtYWNoaW5lIG5lIHByZW5kIHBhcyBlbiBjaGFyZ2UgY2UgdHlwZSBkZSB2aWTDqW8uIENsaXF1ZXogc3VyIGxhIHpvbmUgdmlkw6lvIHBvdXIgdMOpbMOpY2hhcmdlciBsYSBkZXJuacOocmUgdmVyc2lvbiBkZS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1vbnRyZXIgbCdlbmNhZHLDqSBhdXggcGFydGljaXBhbnRzIi8+DQoJCTx1aXRleHQgbmFtZT0iTVVURSIgdmFsdWU9Ik11ZXQiLz4NCgkJPHVpdGV4dCBuYW1lPSJET0NXUkFQX1RJVExFIiB2YWx1ZT0iUGnDqGNlIGpvaW50ZSBQcmVzZW50ZXIiLz4NCgkJPHVpdGV4dCBuYW1lPSJET0NXUkFQX01TRyIgdmFsdWU9IkVucmVnaXN0cmVyIHN1ciBtb24gb3JkaW5hdGV1ciIvPg0KCQk8dWl0ZXh0IG5hbWU9IkRPQ1dSQVBfUFJPTVBUIiB2YWx1ZT0iQ2xpcXVlciBwb3VyIHTDqWzDqWNoYXJnZXIiLz4NCgk8L2xhbmd1YWdlPg0KCTxsYW5ndWFnZSBpZD0iamEiPg0KCQk8IS0tIGZvcm1hdCBmb3IgdWlmb250IHZhbHVlIGlzICJmb250LHNpemUsaXNib2xkLGlzaXRhbGljLGlzc2hhZG93ZWQiIC0tPg0KCQk8dWlmb250IG5hbWU9IkZPTlRfUVVJWlpJTkciIHZhbHVlPSJWZXJkYW5hLDksZmFsc2UsZmFsc2UsZmFsc2UiLz4NCgkJPHVpZm9udCBuYW1lPSJGT05UX1NDUlVCU1RBVFVTIiB2YWx1ZT0iVmVyZGFuYSwxMSxmYWxzZSxmYWxzZSx0cnVlIi8+DQoJCTx1aWZvbnQgbmFtZT0iRk9OVF9TQ1JVQlRJTUUiIHZhbHVlPSJWZXJkYW5hLDksZmFsc2UsZmFsc2UsdHJ1ZSIvPg0KCQk8dWlmb250IG5hbWU9IkZPTlRfRUxBUFNFRFRJTUUiIHZhbHVlPSJWZXJkYW5hLDExLHRydWUsZmFsc2UsZmFsc2UiLz4NCgkJPHVpZm9udCBuYW1lPSJGT05UX1VUSUxTTUVOVSIgdmFsdWU9IlZlcmRhbmEsOSx0cnVlLGZhbHNlLGZhbHNlIi8+DQoJCTx1aWZvbnQgbmFtZT0iRk9OVF9UQUJTIiB2YWx1ZT0iVmVyZGFuYSwxMCxmYWxzZSxmYWxzZSxmYWxzZSIvPg0KCQk8dWlmb250IG5hbWU9IkZPTlRfUFJFU0VOVEFUSU9OTkFNRSIgdmFsdWU9IlZlcmRhbmEsMTUsZmFsc2UsZmFsc2UsdHJ1ZSIvPg0KCQk8dWlmb250IG5hbWU9IkZPTlRfUFJFU0VOVEVSTkFNRSIgdmFsdWU9IlZlcmRhbmEsMTUsdHJ1ZSxmYWxzZSx0cnVlIi8+DQoJCTx1aWZvbnQgbmFtZT0iRk9OVF9QUkVTRU5URVJUSVRMRSIgdmFsdWU9IlZlcmRhbmEsMTE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uOCueODqeOCpOODiSA6ICVuIi8+DQoJCTwhLS0gc3Vic3RpdHV0aW9uOiAlbiA9PSBzbGlkZSBudW1iZXIgLS0+DQoJCTwhLS0gc3Vic3RpdHV0aW9uOiAldCA9PSB0b3RhbCBzbGlkZSBjb3VudCAtLT4NCgkJPHVpdGV4dCBuYW1lPSJTQ1JVQkJBUlNUQVRVU19TTElERUlORk8iIHZhbHVlPSLjgrnjg6njgqTjg4kgOiAlbiAvICV0IHwgIi8+DQoJCTx1aXRleHQgbmFtZT0iU0NSVUJCQVJTVEFUVVNfU1RPUFBFRCIgdmFsdWU9IuWBnOatoiIvPg0KCQk8dWl0ZXh0IG5hbWU9IlNDUlVCQkFSU1RBVFVTX1BMQVlJTkciIHZhbHVlPSLlho3nlJ/kuK0iLz4NCgkJPHVpdGV4dCBuYW1lPSJTQ1JVQkJBUlNUQVRVU19OT0FVRElPIiB2YWx1ZT0i6Z+z5aOw44Gq44GXIi8+DQoJCTx1aXRleHQgbmFtZT0iU0NSVUJCQVJTVEFUVVNfVklEUExBWUlORyIgdmFsdWU9IuODk+ODh+OCquWGjeeUn+S4rSIvPg0KCQk8dWl0ZXh0IG5hbWU9IlNDUlVCQkFSU1RBVFVTX0xPQURJTkciIHZhbHVlPSLjg63jg7zjg4nkuK0iLz4NCgkJPHVpdGV4dCBuYW1lPSJTQ1JVQkJBUlNUQVRVU19CVUZGRVJJTkciIHZhbHVlPSLjg5Djg4Pjg5XjgqHkuK0iLz4NCgkJPHVpdGV4dCBuYW1lPSJTQ1JVQkJBUlNUQVRVU19RVUVTVElPTiIgdmFsdWU9IuizquWVj+OBq+etlOOBiOOBpuS4i+OBleOBhCIvPg0KCQk8dWl0ZXh0IG5hbWU9IlNDUlVCQkFSU1RBVFVTX1JFVklFV1FVSVoiIHZhbHVlPSLjgq/jgqTjgrrjgpLjg6zjg5Pjg6Xjg7zjgZfjgabjgYTjgb7jgZkiLz4NCgkJPCEtLSBzdWJzdGl0dXRpb246ICVtID09IG1pbnV0ZXMgcmVtYWluaW5nIC0tPg0KCQk8IS0tIHN1YnN0aXR1dGlvbjogJXMgPT0gc2Vjb25kcyByZW1haW5pbmcgLS0+DQoJCTx1aXRleHQgbmFtZT0iRUxBUFNFRCIgdmFsdWU9Iuaui+OCiiA6ICVtIOWIhiAlcyDnp5IiLz4NCgkJPHVpdGV4dCBuYW1lPSJOT1RGT1VORCIgdmFsdWU9IuS9leOCguimi+OBpOOBi+OCiuOBvuOBm+OCkyIvPg0KCQk8dWl0ZXh0IG5hbWU9IkFUVEFDSE1FTlRTIiB2YWx1ZT0i5re75LuYIi8+DQoJCTwhLS0gc3Vic3RpdHV0aW9uOiAlcCA9PSBjdXJyZW50IHNwZWFrZXIncyB0aXRsZSAtLT4NCgkJPHVpdGV4dCBuYW1lPSJCSU9XSU5fVElUTEUiIHZhbHVlPSLntYzmrbQgOiAlcCIvPg0KCQk8dWl0ZXh0IG5hbWU9IkJJT0JUTl9USVRMRSIgdmFsdWU9Iue1jOattCIvPg0KCQk8dWl0ZXh0IG5hbWU9IkRJVklERVJCVE5fVElUTEUiIHZhbHVlPSJ8Ii8+DQoJCTx1aXRleHQgbmFtZT0iQ09OVEFDVEJUTl9USVRMRSIgdmFsdWU9IuOBiuWVj+OBhOWQiOOCj+OBmyIvPg0KCQk8dWl0ZXh0IG5hbWU9IlRBQl9RVUlaIiB2YWx1ZT0i44Kv44Kk44K6Ii8+DQoJCTx1aXRleHQgbmFtZT0iVEFCX09VVExJTkUiIHZhbHVlPSLjgqLjgqbjg4jjg6njgqTjg7MiLz4NCgkJPHVpdGV4dCBuYW1lPSJUQUJfVEhVTUIiIHZhbHVlPSLjgrXjg6Djg43jg7zjg6siLz4NCgkJPHVpdGV4dCBuYW1lPSJUQUJfTk9URVMiIHZhbHVlPSLjg47jg7zjg4giLz4NCgkJPHVpdGV4dCBuYW1lPSJUQUJfU0VBUkNIIiB2YWx1ZT0i5qSc57SiIi8+DQoJCTx1aXRleHQgbmFtZT0iU0xJREVfSEVBRElORyIgdmFsdWU9IuOCueODqeOCpOODieOCv+OCpOODiOODqyIvPg0KCQk8dWl0ZXh0IG5hbWU9IkRVUkFUSU9OX0hFQURJTkciIHZhbHVlPSLplbfjgZUiLz4NCgkJPHVpdGV4dCBuYW1lPSJTRUFSQ0hfSEVBRElORyIgdmFsdWU9IuaknOe0ouOBmeOCi+ODhuOCreOCueODiCA6ICIvPg0KCQk8dWl0ZXh0IG5hbWU9IlRIVU1CX0hFQURJTkciIHZhbHVlPSLjgrnjg6njgqTjg4kiLz4NCgkJPHVpdGV4dCBuYW1lPSJUSFVNQl9JTkZPIiB2YWx1ZT0i44K544Op44Kk44OJ44K/44Kk44OI44OrIC8g6ZW344GVIi8+DQoJCTx1aXRleHQgbmFtZT0iQVRUQUNITkFNRV9IRUFESU5HIiB2YWx1ZT0i44OV44Kh44Kk44Or5ZCNIi8+DQoJCTx1aXRleHQgbmFtZT0iQVRUQUNIU0laRV9IRUFESU5HIiB2YWx1ZT0i44K144Kk44K6Ii8+DQoJCTx1aXRleHQgbmFtZT0iU0xJREVfTk9URVMiIHZhbHVlPSLjgrnjg6njgqTjg4njg47jg7zjg4giLz4NCgkJPCEtLXF1aXogcG9kIGFuZCBtZXNzYWdlIGJveCB0ZXh0cy0tPg0KCQk8dWl0ZXh0IG5hbWU9IlFVSVpQT0RfUVVJWl9BVFRFTVBUIiB2YWx1ZT0i44Kv44Kk44K66Kmm6KGM5Zue5pWwIDogIi8+DQoJCTx1aXRleHQgbmFtZT0iUVVJWlBPRF9RVUlaX0FUVEVNUFRfVkFMVUUiIHZhbHVlPSIlbiAvICV0Ii8+DQoJCTx1aXRleHQgbmFtZT0iUVVJWlBPRF9RVUlaX1NDT1JFIiB2YWx1ZT0i44K544Kz44KiIDogIi8+DQoJCTx1aXRleHQgbmFtZT0iUVVJWlBPRF9RVUlaX1BBU1NTQ09SRSIgdmFsdWU9IuWQiOagvOeCuSA6Ii8+DQoJCTx1aXRleHQgbmFtZT0iUVVJWlBPRF9RVUlaX01BWFNDT1JFIiB2YWx1ZT0i5pyA6auY5b6X54K5IDogIi8+DQoJCTx1aXRleHQgbmFtZT0iUVVJWlBPRF9RVUVTQVRNUFRfU1RSIiB2YWx1ZT0i6Kmm6KGM5Zue5pWwIDogJW4gLyAldCIvPg0KCQk8dWl0ZXh0IG5hbWU9IlFVSVpQT0RfUVVFU1RZUEVfU1RSIiB2YWx1ZT0i44K/44Kk44OXIDogJXMiLz4NCgkJPHVpdGV4dCBuYW1lPSJRVUlaUE9EX1FVRVNUWVBFX0dSRCIgdmFsdWU9IuipleS+oSIvPg0KCQk8dWl0ZXh0IG5hbWU9IlFVSVpQT0RfUVVFU1RZUEVfU1ZZIiB2YWx1ZT0i44Ki44Oz44Kx44O844OIIi8+DQoJCTx1aXRleHQgbmFtZT0iUVVJWlBPRF9RVUlaQVRNUFRfSU5GIiB2YWx1ZT0i54Sh5Yi26ZmQIi8+DQoJCTx1aXRleHQgbmFtZT0iUVVJWlBPRF9RVUVTQVRNUFRfSU5GIiB2YWx1ZT0i54Sh5Yi26ZmQIi8+DQoJCTx1aXRleHQgbmFtZT0iV0FSTklOR01TR19ZRVNTVFJJTkciIHZhbHVlPSLjga/jgYQiLz4NCgkJPHVpdGV4dCBuYW1lPSJXQVJOSU5HTVNHX05PU1RSSU5HIiB2YWx1ZT0i44GE44GE44GIIi8+DQoJCTx1aXRleHQgbmFtZT0iV0FSTklOR01TR19USVRMRVNUUklORyIgdmFsdWU9IuOCr+OCpOOCuuOBruODiuODk+OCsuODvOOCt+ODp+ODs+OBq+mWouOBmeOCi+itpuWRiiIvPg0KCQk8dWl0ZXh0IG5hbWU9IldBUk5JTkdNU0dfTVNHU1RSSU5HIiB2YWx1ZT0i44GT44Gu44Kv44Kk44K644Gr44Gv44CB44G+44Gg6Kej562U44GX44Gm44GE44Gq44GE6LOq5ZWP44GM44GC44KK44G+44GZ44CCDQoNCiDjgq/jgqTjgrrjgpLntYLkuobjgZnjgovjgavjga/jgIHjgIzjga/jgYTjgI3jgpLjgq/jg6rjg4Pjgq/jgZfjgb7jgZnjgILjgq/jgqTjgrrjgpLntprooYzjgZnjgovjgavjga/jgIHjgIzjgYTjgYTjgYjjgI3jgpLjgq/jg6rjg4Pjgq/jgZfjgb7jgZnjgIIiLz4NCgkJPHVpdGV4dCBuYW1lPSJJTkZPUk1BVElPTl9IMjY0X0ZMQVNIUExBWUVSIiB2YWx1ZT0i44GK5L2/44GE44Gu44Kz44Oz44OU44Ol44O844K/44Gr54++5Zyo44Kk44Oz44K544OI44O844Or44GV44KM44Gm44GE44KLIEZsYXNoIFBsYXllciDjga7jg5Djg7zjgrjjg6fjg7Pjga/jgIHjgZPjga7jg5Pjg4fjgqrjgpLjgrXjg53jg7zjg4jjgZfjgabjgYTjgb7jgZvjgpPjgILmnIDmlrDjga4gRmxhc2ggUGxheWVyIOOCkuODgOOCpuODs+ODreODvOODieOBmeOCi+OBq+OBr+OAgeODk+ODh+OCqumgmOWfn+OCkuOCr+ODquODg+OCr+OBl+OBpuOBj+OBoOOBleOBhOOAg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LjgrXjgqTjg4njg5Djg7zjgpLlj4LliqDogIXjgavopovjgZvjgosiLz4NCgkJPHVpdGV4dCBuYW1lPSJNVVRFIiB2YWx1ZT0i44Of44Ol44O844OIIi8+DQoJCTx1aXRleHQgbmFtZT0iRE9DV1JBUF9USVRMRSIgdmFsdWU9IlByZXNlbnRlciDmt7vku5jjg5XjgqHjgqTjg6siLz4NCgkJPHVpdGV4dCBuYW1lPSJET0NXUkFQX01TRyIgdmFsdWU9IuODnuOCpOOCs+ODs+ODlOODpeODvOOCv+OBq+S/neWtmCIvPg0KCQk8dWl0ZXh0IG5hbWU9IkRPQ1dSQVBfUFJPTVBUIiB2YWx1ZT0i44Kv44Oq44OD44Kv44GX44Gm44OA44Km44Oz44Ot44O844OJIi8+DQoJPC9sYW5ndWFnZT4NCgk8bGFuZ3VhZ2UgaWQ9ImtvIj4NCgkJPCEtLSBmb3JtYXQgZm9yIHVpZm9udCB2YWx1ZSBpcyAiZm9udCxzaXplLGlzYm9sZCxpc2l0YWxpYyxpc3NoYWRvd2VkIiAtLT4NCgkJPHVpZm9udCBuYW1lPSJGT05UX1FVSVpaSU5HIiB2YWx1ZT0iVmVyZGFuYSw5LGZhbHNlLGZhbHNlLGZhbHNlIi8+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+DQoJCTx1aWZvbnQgbmFtZT0iRk9OVF9VVElMU01FTlUiIHZhbHVlPSJWZXJkYW5hLDksdHJ1ZSxmYWxzZSxmYWxzZSIvPg0KCQk8dWlmb250IG5hbWU9IkZPTlRfVEFCUyIgdmFsdWU9IlZlcmRhbmEsMTE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E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xMSxmYWxzZSxmYWxzZSx0cnVlIi8+DQoJCTx1aWZvbnQgbmFtZT0iRk9OVF9CSU9XSU4iIHZhbHVlPSJWZXJkYW5hLDExLGZhbHNlLGZhbHNlLGZhbHNlIi8+DQoJCTx1aWZvbnQgbmFtZT0iRk9OVF9MSVNUSEVBRElORyIgdmFsdWU9IlZlcmRhbmEsMTEsZmFsc2UsZmFsc2UsZmFsc2UiLz4NCgkJPHVpZm9udCBuYW1lPSJGT05UX1dJTlRJVExFIiB2YWx1ZT0iVmVyZGFuYSwxMSxmYWxzZSxmYWxzZSx0cnVlIi8+DQoJCTx1aWZvbnQgbmFtZT0iRk9OVF9BVFRBQ0hNRU5UUyIgdmFsdWU9IlZlcmRhbmEsMTEsZmFsc2UsZmFsc2UsdHJ1ZSIvPg0KCQk8IS0tcXVpeiBwb2QgYW5kIG1lc3NhZ2UgYm94IHRleHQgZm9udHMtLT4NCgkJPHVpZm9udCBuYW1lPSJGT05UX01TR0JPWF9XSU5USVRMRSIgdmFsdWU9IlZlcmRhbmEsMTEsdHJ1ZSxmYWxzZSx0cnVlIi8+DQoJCTx1aWZvbnQgbmFtZT0iRk9OVF9NU0dCT1hfTVNHIiB2YWx1ZT0iVmVyZGFuYSwxMSxmYWxzZSxmYWxzZSx0cnVlIi8+DQoJCTx1aWZvbnQgbmFtZT0iRk9OVF9NU0dCT1hfT1BUSU9OUyIgdmFsdWU9IlZlcmRhbmEsOSx0cnVlLGZhbHNlLHRydWUiLz4NCgkJPHVpZm9udCBuYW1lPSJGT05UX1FVSVpQT0RfUVVJWl9USVRMRSIgdmFsdWU9IlZlcmRhbmEsMTEsdHJ1ZSxmYWxzZSx0cnVlIi8+DQoJCTx1aWZvbnQgbmFtZT0iRk9OVF9RVUlaUE9EX1FVSVpfQVRURU1QVCIgdmFsdWU9IlZlcmRhbmEsOSxmYWxzZSxmYWxzZSx0cnVlIi8+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+DQoJCTx1aWZvbnQgbmFtZT0iRk9OVF9RVUlaUE9EX1FVRVNUSU9OX0FUVEVNUFRfVkFMVUUiIHZhbHVlPSJWZXJkYW5hLDksdHJ1ZSxmYWxzZSx0cnVlIi8+DQoJCTx1aWZvbnQgbmFtZT0iRk9OVF9RVUlaUE9EX1FVRVNUSU9OX1RBRyIgdmFsdWU9IlZlcmRhbmEsMTEsdHJ1ZSxmYWxzZSx0cnVlIi8+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+DQoJCTx1aWZvbnQgbmFtZT0iRk9OVF9RVUlaUE9EX1FVSVpfUVVFU1RJT05fQVRURU1QVEVEX1ZBTFVFIiB2YWx1ZT0iVmVyZGFuYSw5LHRydWUsZmFsc2UsdHJ1ZSIvPg0KCQk8dWlmb250IG5hbWU9IkZPTlRfUVVJWlBPRF9RVUlaX1NDT1JFX1RBRyIgdmFsdWU9IlZlcmRhbmEsMTEsdHJ1ZSxmYWxzZSx0cnVlIi8+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+DQoJCTwhLS0gc3Vic3RpdHV0aW9uOiAlbiA9PSBzbGlkZSBudW1iZXIgLS0+DQoJCTx1aXRleHQgbmFtZT0iVU5OQU1FRFNMSURFVElUTEUiIHZhbHVlPSLsiqzrnbzsnbTrk5wgJW4iLz4NCgkJPCEtLSBzdWJzdGl0dXRpb246ICVuID09IHNsaWRlIG51bWJlciAtLT4NCgkJPCEtLSBzdWJzdGl0dXRpb246ICV0ID09IHRvdGFsIHNsaWRlIGNvdW50IC0tPg0KCQk8dWl0ZXh0IG5hbWU9IlNDUlVCQkFSU1RBVFVTX1NMSURFSU5GTyIgdmFsdWU9IuyKrOudvOydtOuTnCAlbiAvICV0IHwgIi8+DQoJCTx1aXRleHQgbmFtZT0iU0NSVUJCQVJTVEFUVVNfU1RPUFBFRCIgdmFsdWU9IuykkeyngOuQqCIvPg0KCQk8dWl0ZXh0IG5hbWU9IlNDUlVCQkFSU1RBVFVTX1BMQVlJTkciIHZhbHVlPSLsnqzsg50iLz4NCgkJPHVpdGV4dCBuYW1lPSJTQ1JVQkJBUlNUQVRVU19OT0FVRElPIiB2YWx1ZT0i7Jik65SU7JikIOyXhuydjCIvPg0KCQk8dWl0ZXh0IG5hbWU9IlNDUlVCQkFSU1RBVFVTX1ZJRFBMQVlJTkciIHZhbHVlPSLruYTrlJTsmKQg7J6s7IOdIOykkSIvPg0KCQk8dWl0ZXh0IG5hbWU9IlNDUlVCQkFSU1RBVFVTX0xPQURJTkciIHZhbHVlPSLroZzrlKkiLz4NCgkJPHVpdGV4dCBuYW1lPSJTQ1JVQkJBUlNUQVRVU19CVUZGRVJJTkciIHZhbHVlPSLrsoTtjbzrp4EiLz4NCgkJPHVpdGV4dCBuYW1lPSJTQ1JVQkJBUlNUQVRVU19RVUVTVElPTiIgdmFsdWU9IuyniOusuOyXkCDri7XtlZjquLAiLz4NCgkJPHVpdGV4dCBuYW1lPSJTQ1JVQkJBUlNUQVRVU19SRVZJRVdRVUlaIiB2YWx1ZT0i7KeI66y4IOuLpOyLnOuztOq4sCIvPg0KCQk8IS0tIHN1YnN0aXR1dGlvbjogJW0gPT0gbWludXRlcyByZW1haW5pbmcgLS0+DQoJCTwhLS0gc3Vic3RpdHV0aW9uOiAlcyA9PSBzZWNvbmRzIHJlbWFpbmluZyAtLT4NCgkJPHVpdGV4dCBuYW1lPSJFTEFQU0VEIiB2YWx1ZT0iJW3rtoQgJXPstIgg64Ko7J2MIi8+DQoJCTx1aXRleHQgbmFtZT0iTk9URk9VTkQiIHZhbHVlPSLsl4bsnYwiLz4NCgkJPHVpdGV4dCBuYW1lPSJBVFRBQ0hNRU5UUyIgdmFsdWU9IuyyqOu2gCDtjIzsnbwiLz4NCgkJPCEtLSBzdWJzdGl0dXRpb246ICVwID09IGN1cnJlbnQgc3BlYWtlcidzIHRpdGxlIC0tPg0KCQk8dWl0ZXh0IG5hbWU9IkJJT1dJTl9USVRMRSIgdmFsdWU9IuqyveugpSDshozqsJw6ICVwIi8+DQoJCTx1aXRleHQgbmFtZT0iQklPQlROX1RJVExFIiB2YWx1ZT0i6rK966ClIOyGjOqwnCIvPg0KCQk8dWl0ZXh0IG5hbWU9IkRJVklERVJCVE5fVElUTEUiIHZhbHVlPSJ8Ii8+DQoJCTx1aXRleHQgbmFtZT0iQ09OVEFDVEJUTl9USVRMRSIgdmFsdWU9IuyXsOudveyymCIvPg0KCQk8dWl0ZXh0IG5hbWU9IlRBQl9RVUlaIiB2YWx1ZT0i7YC07KaIIi8+DQoJCTx1aXRleHQgbmFtZT0iVEFCX09VVExJTkUiIHZhbHVlPSLqsJzsmpQiLz4NCgkJPHVpdGV4dCBuYW1lPSJUQUJfVEhVTUIiIHZhbHVlPSLstpXshoztjJAiLz4NCgkJPHVpdGV4dCBuYW1lPSJUQUJfTk9URVMiIHZhbHVlPSLrhbjtirgiLz4NCgkJPHVpdGV4dCBuYW1lPSJUQUJfU0VBUkNIIiB2YWx1ZT0i6rKA7IOJIi8+DQoJCTx1aXRleHQgbmFtZT0iU0xJREVfSEVBRElORyIgdmFsdWU9IuyKrOudvOydtOuTnCDsoJzrqqkiLz4NCgkJPHVpdGV4dCBuYW1lPSJEVVJBVElPTl9IRUFESU5HIiB2YWx1ZT0i7J6s7IOd7Iuc6rCEIi8+DQoJCTx1aXRleHQgbmFtZT0iU0VBUkNIX0hFQURJTkciIHZhbHVlPSLthY3siqTtirgg6rKA7IOJOiIvPg0KCQk8dWl0ZXh0IG5hbWU9IlRIVU1CX0hFQURJTkciIHZhbHVlPSLsiqzrnbzsnbTrk5wiLz4NCgkJPHVpdGV4dCBuYW1lPSJUSFVNQl9JTkZPIiB2YWx1ZT0i7KCc66qpL+yerOyDneyLnOqwhCIvPg0KCQk8dWl0ZXh0IG5hbWU9IkFUVEFDSE5BTUVfSEVBRElORyIgdmFsdWU9Iu2MjOydvCDsnbTrpoQiLz4NCgkJPHVpdGV4dCBuYW1lPSJBVFRBQ0hTSVpFX0hFQURJTkciIHZhbHVlPSLtgazquLAiLz4NCgkJPHVpdGV4dCBuYW1lPSJTTElERV9OT1RFUyIgdmFsdWU9IuyKrOudvOydtOuTnCDrhbjtirgiLz4NCgkJPCEtLXF1aXogcG9kIGFuZCBtZXNzYWdlIGJveCB0ZXh0cy0tPg0KCQk8dWl0ZXh0IG5hbWU9IlFVSVpQT0RfUVVJWl9BVFRFTVBUIiB2YWx1ZT0i7YC07KaIIOyLnOuPhCDtmp/siJg6Ii8+DQoJCTx1aXRleHQgbmFtZT0iUVVJWlBPRF9RVUlaX0FUVEVNUFRfVkFMVUUiIHZhbHVlPSIlbi8ldCIvPg0KCQk8dWl0ZXh0IG5hbWU9IlFVSVpQT0RfUVVJWl9TQ09SRSIgdmFsdWU9IuuTneygkDoiLz4NCgkJPHVpdGV4dCBuYW1lPSJRVUlaUE9EX1FVSVpfUEFTU1NDT1JFIiB2YWx1ZT0i7Ya16rO8IOygkOyImDoiLz4NCgkJPHVpdGV4dCBuYW1lPSJRVUlaUE9EX1FVSVpfTUFYU0NPUkUiIHZhbHVlPSLstZzqs6Ag7KCQ7IiYOiIvPg0KCQk8dWl0ZXh0IG5hbWU9IlFVSVpQT0RfUVVFU0FUTVBUX1NUUiIgdmFsdWU9IuyLnOuPhCDtmp/siJg6ICVuLyV0Ii8+DQoJCTx1aXRleHQgbmFtZT0iUVVJWlBPRF9RVUVTVFlQRV9TVFIiIHZhbHVlPSLsnKDtmJU6ICVzIi8+DQoJCTx1aXRleHQgbmFtZT0iUVVJWlBPRF9RVUVTVFlQRV9HUkQiIHZhbHVlPSLsoJDsiJgg66ek6riw6riwIOyZhOujjCIvPg0KCQk8dWl0ZXh0IG5hbWU9IlFVSVpQT0RfUVVFU1RZUEVfU1ZZIiB2YWx1ZT0i7ISk66y4IOyhsOyCrCIvPg0KCQk8dWl0ZXh0IG5hbWU9IlFVSVpQT0RfUVVJWkFUTVBUX0lORiIgdmFsdWU9IuustO2VnCIvPg0KCQk8dWl0ZXh0IG5hbWU9IlFVSVpQT0RfUVVFU0FUTVBUX0lORiIgdmFsdWU9IuustO2VnCIvPg0KCQk8dWl0ZXh0IG5hbWU9IldBUk5JTkdNU0dfWUVTU1RSSU5HIiB2YWx1ZT0i7JiIIi8+DQoJCTx1aXRleHQgbmFtZT0iV0FSTklOR01TR19OT1NUUklORyIgdmFsdWU9IuyVhOuLiOyYpCIvPg0KCQk8dWl0ZXh0IG5hbWU9IldBUk5JTkdNU0dfVElUTEVTVFJJTkciIHZhbHVlPSLtgLTspogg64K067mE6rKM7J207IWYIOqyveqzoCIvPg0KCQk8dWl0ZXh0IG5hbWU9IldBUk5JTkdNU0dfTVNHU1RSSU5HIiB2YWx1ZT0i7J20IO2AtOymiOyXkOyEnCDsi5zrj4TtlZjsp4Ag7JWK7J2AIOyniOusuOydtCDsnojsirXri4jri6QuDQoNCu2AtOymiOulvCDsooXro4ztlZjroKTrqbQgW+yYiF3rpbwg7YG066at7ZWY6rOgLCDtgLTspojrpbwg6rOE7IaN7ZWY66Ck66m0IFvslYTri4jsmKRd66W8IO2BtOumre2VmOyLreyLnOyYpC4iLz4NCgkJPHVpdGV4dCBuYW1lPSJJTkZPUk1BVElPTl9IMjY0X0ZMQVNIUExBWUVSIiB2YWx1ZT0i7Iuc7Iqk7YWc7JeQIOyEpOy5mOuQmOyWtCDsnojripQg7ZiE7J6sIOuyhOyghOydmCBGbGFzaCBQbGF5ZXLripQg7J20IOu5hOuUlOyYpOulvCDsp4Dsm5DtlZjsp4Ag7JWK7Iq164uI64ukLiDstZzsi6AgRmxhc2ggUGxheWVy66W8IOuLpOyatOuhnOuTnO2VmOugpOuptCDruYTrlJTsmKQg7JiB7Jet7J2EIO2BtOumre2VmOyLreyLnOyYpC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7LC47Jes7J6Q7JeQ6rKMIOyEuOuhnCDrp4nrjIAg67O07J206riwIi8+DQoJCTx1aXRleHQgbmFtZT0iTVVURSIgdmFsdWU9IuydjOyGjOqxsCIvPg0KCQk8dWl0ZXh0IG5hbWU9IkRPQ1dSQVBfVElUTEUiIHZhbHVlPSJQcmVzZW50ZXIg7YyM7J28IOyyqOu2gCIvPg0KCQk8dWl0ZXh0IG5hbWU9IkRPQ1dSQVBfTVNHIiB2YWx1ZT0i64K0IOy7tO2TqO2EsOyXkCDsoIDsnqUiLz4NCgkJPHVpdGV4dCBuYW1lPSJET0NXUkFQX1BST01QVCIgdmFsdWU9Iu2BtOumre2VmOyXrCDri6TsmrTroZzrk5wiLz4NCgk8L2xhbmd1YWdlPg0KCTxsYW5ndWFnZSBpZD0iZXM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+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+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+DQoJCTx1aWZvbnQgbmFtZT0iRk9OVF9RVUlaUE9EX1FVRVNUSU9OX1NDT1JFIiB2YWx1ZT0iVmVyZGFuYSw5LGZhbHNlLGZhbHNlLHRydWUiLz4NCgkJPHVpZm9udCBuYW1lPSJGT05UX1FVSVpQT0RfUVVFU1RJT05fU0NPUkVfVkFMVUUiIHZhbHVlPSJWZXJkYW5hLDksdHJ1ZSxmYWxzZSx0cnVlIi8+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+DQoJCTx1aWZvbnQgbmFtZT0iRk9OVF9RVUlaUE9EX1FVSVpfTUFYU0NPUkVfVkFMVUUiIHZhbHVlPSJWZXJkYW5hLDksdHJ1ZSxmYWxzZSx0cnVlIi8+DQoJCTx1aWZvbnQgbmFtZT0iRk9OVF9RVUlaUE9EX1FVSVpfUEFTU1NDT1JFIiB2YWx1ZT0iVmVyZGFuYSw5LGZhbHNlLGZhbHNlLHRydWUiLz4NCgkJPHVpZm9udCBuYW1lPSJGT05UX1FVSVpQT0RfUVVJWl9QQVNTU0NPUkVfVkFMVUUiIHZhbHVlPSJWZXJkYW5hLDksdHJ1ZSxmYWxzZSx0cnVlIi8+DQoJCTwhLS0gdWl0ZXh0IC0tPg0KCQk8IS0tIHN1YnN0aXR1dGlvbjogJW4gPT0gc2xpZGUgbnVtYmVyIC0tPg0KCQk8dWl0ZXh0IG5hbWU9IlVOTkFNRURTTElERVRJVExFIiB2YWx1ZT0iRGlhcG9zaXRpdmEgJW4iLz4NCgkJPCEtLSBzdWJzdGl0dXRpb246ICVuID09IHNsaWRlIG51bWJlciAtLT4NCgkJPCEtLSBzdWJzdGl0dXRpb246ICV0ID09IHRvdGFsIHNsaWRlIGNvdW50IC0tPg0KCQk8dWl0ZXh0IG5hbWU9IlNDUlVCQkFSU1RBVFVTX1NMSURFSU5GTyIgdmFsdWU9IkRpYXBvc2l0aXZhICVuIC8gJXQgfCAiLz4NCgkJPHVpdGV4dCBuYW1lPSJTQ1JVQkJBUlNUQVRVU19TVE9QUEVEIiB2YWx1ZT0iRGV0ZW5pZGEiLz4NCgkJPHVpdGV4dCBuYW1lPSJTQ1JVQkJBUlNUQVRVU19QTEFZSU5HIiB2YWx1ZT0iUmVwcm9kdWNpZW5kbyIvPg0KCQk8dWl0ZXh0IG5hbWU9IlNDUlVCQkFSU1RBVFVTX05PQVVESU8iIHZhbHVlPSJTaW4gc29uaWRvIi8+DQoJCTx1aXRleHQgbmFtZT0iU0NSVUJCQVJTVEFUVVNfVklEUExBWUlORyIgdmFsdWU9IlbDrWRlbyBlbiByZXByb2QuIi8+DQoJCTx1aXRleHQgbmFtZT0iU0NSVUJCQVJTVEFUVVNfTE9BRElORyIgdmFsdWU9IkNhcmdhbmRvIi8+DQoJCTx1aXRleHQgbmFtZT0iU0NSVUJCQVJTVEFUVVNfQlVGRkVSSU5HIiB2YWx1ZT0iQWxtYWNlbmFuZG8gZW4gYsO6ZmVyIi8+DQoJCTx1aXRleHQgbmFtZT0iU0NSVUJCQVJTVEFUVVNfUVVFU1RJT04iIHZhbHVlPSJDb250ZXN0YXIgcHJlZ3VudGEiLz4NCgkJPHVpdGV4dCBuYW1lPSJTQ1JVQkJBUlNUQVRVU19SRVZJRVdRVUlaIiB2YWx1ZT0iUmV2aXNhbmRvIHBydWViYSIvPg0KCQk8IS0tIHN1YnN0aXR1dGlvbjogJW0gPT0gbWludXRlcyByZW1haW5pbmcgLS0+DQoJCTwhLS0gc3Vic3RpdHV0aW9uOiAlcyA9PSBzZWNvbmRzIHJlbWFpbmluZyAtLT4NCgkJPHVpdGV4dCBuYW1lPSJFTEFQU0VEIiB2YWx1ZT0iJW0gbWludXRvcyAlcyBzZWd1bmRvcyByZXN0YW50ZXMiLz4NCgkJPHVpdGV4dCBuYW1lPSJOT1RGT1VORCIgdmFsdWU9Ik5vIHNlIGhhIGVuY29udHJhZG8gbmFkYSIvPg0KCQk8dWl0ZXh0IG5hbWU9IkFUVEFDSE1FTlRTIiB2YWx1ZT0iQXJjaGl2b3MgYWRqdW50b3MiLz4NCgkJPCEtLSBzdWJzdGl0dXRpb246ICVwID09IGN1cnJlbnQgc3BlYWtlcidzIHRpdGxlIC0tPg0KCQk8dWl0ZXh0IG5hbWU9IkJJT1dJTl9USVRMRSIgdmFsdWU9IkJpb2dyYWbDrWE6ICVwIi8+DQoJCTx1aXRleHQgbmFtZT0iQklPQlROX1RJVExFIiB2YWx1ZT0iQmlvZ3JhZsOtYSIvPg0KCQk8dWl0ZXh0IG5hbWU9IkRJVklERVJCVE5fVElUTEUiIHZhbHVlPSJ8Ii8+DQoJCTx1aXRleHQgbmFtZT0iQ09OVEFDVEJUTl9USVRMRSIgdmFsdWU9IkNvbnRhY3RvIi8+DQoJCTx1aXRleHQgbmFtZT0iVEFCX1FVSVoiIHZhbHVlPSJQcnVlYmEiLz4NCgkJPHVpdGV4dCBuYW1lPSJUQUJfT1VUTElORSIgdmFsdWU9IkNvbnRvcm5vIi8+DQoJCTx1aXRleHQgbmFtZT0iVEFCX1RIVU1CIiB2YWx1ZT0iTWluaWF0LiIvPg0KCQk8dWl0ZXh0IG5hbWU9IlRBQl9OT1RFUyIgdmFsdWU9Ik5vdGFzIi8+DQoJCTx1aXRleHQgbmFtZT0iVEFCX1NFQVJDSCIgdmFsdWU9IkJ1c2NhciIvPg0KCQk8dWl0ZXh0IG5hbWU9IlNMSURFX0hFQURJTkciIHZhbHVlPSJUw610dWxvIGRlIGRpYXBvc2l0aXZhIi8+DQoJCTx1aXRleHQgbmFtZT0iRFVSQVRJT05fSEVBRElORyIgdmFsdWU9IkR1cmFjLiIvPg0KCQk8dWl0ZXh0IG5hbWU9IlNFQVJDSF9IRUFESU5HIiB2YWx1ZT0iQnVzY2FyIHRleHRvOiIvPg0KCQk8dWl0ZXh0IG5hbWU9IlRIVU1CX0hFQURJTkciIHZhbHVlPSJEaWFwb3NpdGl2YSIvPg0KCQk8dWl0ZXh0IG5hbWU9IlRIVU1CX0lORk8iIHZhbHVlPSJEdXIuL1TDrXQuIGRpYXAuIi8+DQoJCTx1aXRleHQgbmFtZT0iQVRUQUNITkFNRV9IRUFESU5HIiB2YWx1ZT0iTm9tYnJlIGRlIGFyY2hpdm8iLz4NCgkJPHVpdGV4dCBuYW1lPSJBVFRBQ0hTSVpFX0hFQURJTkciIHZhbHVlPSJUYW1hw7FvIi8+DQoJCTx1aXRleHQgbmFtZT0iU0xJREVfTk9URVMiIHZhbHVlPSJOb3RhcyBkZSBkaWFwb3NpdGl2YSIvPg0KCQk8IS0tcXVpeiBwb2QgYW5kIG1lc3NhZ2UgYm94IHRleHRzLS0+DQoJCTx1aXRleHQgbmFtZT0iUVVJWlBPRF9RVUlaX0FUVEVNUFQiIHZhbHVlPSJJbnRlbnRvIGRlIHBydWViYToiLz4NCgkJPHVpdGV4dCBuYW1lPSJRVUlaUE9EX1FVSVpfQVRURU1QVF9WQUxVRSIgdmFsdWU9IiVuIGRlICV0Ii8+DQoJCTx1aXRleHQgbmFtZT0iUVVJWlBPRF9RVUlaX1NDT1JFIiB2YWx1ZT0iUHVudHVhY2nDs246Ii8+DQoJCTx1aXRleHQgbmFtZT0iUVVJWlBPRF9RVUlaX1BBU1NTQ09SRSIgdmFsdWU9IlB1bnR1YWNpw7NuIHBhcmEgYXByb2JhcjoiLz4NCgkJPHVpdGV4dCBuYW1lPSJRVUlaUE9EX1FVSVpfTUFYU0NPUkUiIHZhbHVlPSJQdW50dWFjacOzbiBtw6F4aW1hOiIvPg0KCQk8dWl0ZXh0IG5hbWU9IlFVSVpQT0RfUVVFU0FUTVBUX1NUUiIgdmFsdWU9IkludGVudG9zOiAlbiBkZSAldCIvPg0KCQk8dWl0ZXh0IG5hbWU9IlFVSVpQT0RfUVVFU1RZUEVfU1RSIiB2YWx1ZT0iVGlwbzogJXMiLz4NCgkJPHVpdGV4dCBuYW1lPSJRVUlaUE9EX1FVRVNUWVBFX0dSRCIgdmFsdWU9IkNvbiBwdW50dWFjacOzbiIvPg0KCQk8dWl0ZXh0IG5hbWU9IlFVSVpQT0RfUVVFU1RZUEVfU1ZZIiB2YWx1ZT0iRW5jdWVzdGEiLz4NCgkJPHVpdGV4dCBuYW1lPSJRVUlaUE9EX1FVSVpBVE1QVF9JTkYiIHZhbHVlPSJJbmZpbml0byIvPg0KCQk8dWl0ZXh0IG5hbWU9IlFVSVpQT0RfUVVFU0FUTVBUX0lORiIgdmFsdWU9IkluZmluaXRvIi8+DQoJCTx1aXRleHQgbmFtZT0iV0FSTklOR01TR19ZRVNTVFJJTkciIHZhbHVlPSJTw60iLz4NCgkJPHVpdGV4dCBuYW1lPSJXQVJOSU5HTVNHX05PU1RSSU5HIiB2YWx1ZT0iTm8iLz4NCgkJPHVpdGV4dCBuYW1lPSJXQVJOSU5HTVNHX1RJVExFU1RSSU5HIiB2YWx1ZT0iQXZpc28gZGUgbmF2ZWdhY2nDs24gZGUgcHJ1ZWJhIi8+DQoJCTx1aXRleHQgbmFtZT0iV0FSTklOR01TR19NU0dTVFJJTkciIHZhbHVlPSJIYXkgcHJlZ3VudGFzIHNpbiBpbnRlbnRvcyBlbiBlc3RhIHBydWViYS4NCg0KUGFyYSBzYWxpciBkZSBsYSBwcnVlYmEsIGhhZ2EgY2xpYyBlbiBTw60uIFBhcmEgY29udGludWFyLCBoYWdhIGNsaWMgZW4gTm8uIi8+DQoJCTx1aXRleHQgbmFtZT0iSU5GT1JNQVRJT05fSDI2NF9GTEFTSFBMQVlFUiIgdmFsdWU9IkxhIHZlcnNpw7NuIGFjdHVhbCBkZSBGbGFzaCBQbGF5ZXIgaW5zdGFsYWRhIGVuIGVsIG9yZGVuYWRvciBubyBlcyBjb21wYXRpYmxlIGNvbiBlc3RlIHbDrWRlby4gSGFnYSBjbGljIGVuIGVsIMOhcmVhIGRlIHbDrWRlbyBwYXJhIGRlc2NhcmdhciBsYSDDumx0aW1hIHZlcnNpw7NuIGRlIEZsYXNoIFBsYXllci4iLz4NCgkJPCEtLSBzdWJzdGl0dXRpb246ICVwID09IHByZXNlbnRhdGlvbiB0aXRsZSAtLT4NCgkJPCEtLSBzdWJzdGl0dXRpb246ICVzID09IHNsaWRlIHRpdGxlIC0tPg0KCQk8IS0tIHN1YnN0aXR1dGlvbjogJW4gPT0gc2xpZGUgbnVtYmVyIC0tPg0KCQk8dWl0ZXh0IG5hbWU9IkJPT0tNQVJLIiB2YWx1ZT0iQWRvYmUgUHJlc2VudGVyOiAlcCIvPg0KCQk8IS0tIHN1YnN0aXR1dGlvbjogJXAgPT0gcHJlc2VudGF0aW9uIHRpdGxlIC0tPg0KCQk8IS0tIHN1YnN0aXR1dGlvbjogJXMgPT0gc2xpZGUgdGl0bGUgLS0+DQoJCTwhLS0gc3Vic3RpdHV0aW9uOiAlbiA9PSBzbGlkZSBudW1iZXIgLS0+DQoJCTx1aXRleHQgbmFtZT0iQk9PS01BUktTTElERSIgdmFsdWU9IkFkb2JlIFByZXNlbnRlcjogJXAgJXMiLz4NCgkJPHVpdGV4dCBuYW1lPSJTSE9XU0lERUJBUiIgdmFsdWU9Ik1vc3RyYXIgYmFycmEgbGF0ZXJhbCBhIGxvcyBwYXJ0aWNpcGFudGVzIi8+DQoJCTx1aXRleHQgbmFtZT0iTVVURSIgdmFsdWU9IlNpbGVuY2lhciIvPg0KCQk8dWl0ZXh0IG5hbWU9IkRPQ1dSQVBfVElUTEUiIHZhbHVlPSJBcmNoaXZvIGFkanVudG8gZGUgUHJlc2VudGVyIi8+DQoJCTx1aXRleHQgbmFtZT0iRE9DV1JBUF9NU0ciIHZhbHVlPSJHdWFyZGFyIGVuIE1pIFBDIi8+DQoJCTx1aXRleHQgbmFtZT0iRE9DV1JBUF9QUk9NUFQiIHZhbHVlPSJIYWdhIGNsaWMgZW4gRGVzY2FyZ2FyIi8+DQoJPC9sYW5ndWFnZT4NCgk8bGFuZ3VhZ2UgaWQ9InB0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lNsaWRlICVuIi8+DQoJCTwhLS0gc3Vic3RpdHV0aW9uOiAlbiA9PSBzbGlkZSBudW1iZXIgLS0+DQoJCTwhLS0gc3Vic3RpdHV0aW9uOiAldCA9PSB0b3RhbCBzbGlkZSBjb3VudCAtLT4NCgkJPHVpdGV4dCBuYW1lPSJTQ1JVQkJBUlNUQVRVU19TTElERUlORk8iIHZhbHVlPSJTbGlkZSAlbiAvICV0IHwgIi8+DQoJCTx1aXRleHQgbmFtZT0iU0NSVUJCQVJTVEFUVVNfU1RPUFBFRCIgdmFsdWU9IlBhcmFkbyIvPg0KCQk8dWl0ZXh0IG5hbWU9IlNDUlVCQkFSU1RBVFVTX1BMQVlJTkciIHZhbHVlPSJSZXByb2R1emluZG8iLz4NCgkJPHVpdGV4dCBuYW1lPSJTQ1JVQkJBUlNUQVRVU19OT0FVRElPIiB2YWx1ZT0iU2VtIMOhdWRpbyIvPg0KCQk8dWl0ZXh0IG5hbWU9IlNDUlVCQkFSU1RBVFVTX1ZJRFBMQVlJTkciIHZhbHVlPSJWw61kZW8gZW0gcmVwcm9kdcOnw6NvIi8+DQoJCTx1aXRleHQgbmFtZT0iU0NSVUJCQVJTVEFUVVNfTE9BRElORyIgdmFsdWU9IkNhcnJlZ2FuZG8iLz4NCgkJPHVpdGV4dCBuYW1lPSJTQ1JVQkJBUlNUQVRVU19CVUZGRVJJTkciIHZhbHVlPSJBcm1hemVuYW5kbyBlbSBidWZmZXIiLz4NCgkJPHVpdGV4dCBuYW1lPSJTQ1JVQkJBUlNUQVRVU19RVUVTVElPTiIgdmFsdWU9IlJlc3BvbmRlciBwZXJndW50YSIvPg0KCQk8dWl0ZXh0IG5hbWU9IlNDUlVCQkFSU1RBVFVTX1JFVklFV1FVSVoiIHZhbHVlPSJSZXZpc2FuZG8gcXVlc3Rpb27DoXJpbyIvPg0KCQk8IS0tIHN1YnN0aXR1dGlvbjogJW0gPT0gbWludXRlcyByZW1haW5pbmcgLS0+DQoJCTwhLS0gc3Vic3RpdHV0aW9uOiAlcyA9PSBzZWNvbmRzIHJlbWFpbmluZyAtLT4NCgkJPHVpdGV4dCBuYW1lPSJFTEFQU0VEIiB2YWx1ZT0iJW0gbWludXRvcyAlcyBzZWd1bmRvcyByZXN0YW50ZXMiLz4NCgkJPHVpdGV4dCBuYW1lPSJOT1RGT1VORCIgdmFsdWU9Ik5hZGEgZW5jb250cmFkbyIvPg0KCQk8dWl0ZXh0IG5hbWU9IkFUVEFDSE1FTlRTIiB2YWx1ZT0iQW5leG9zIi8+DQoJCTwhLS0gc3Vic3RpdHV0aW9uOiAlcCA9PSBjdXJyZW50IHNwZWFrZXIncyB0aXRsZSAtLT4NCgkJPHVpdGV4dCBuYW1lPSJCSU9XSU5fVElUTEUiIHZhbHVlPSJCaW86ICVwIi8+DQoJCTx1aXRleHQgbmFtZT0iQklPQlROX1RJVExFIiB2YWx1ZT0iQmlvIi8+DQoJCTx1aXRleHQgbmFtZT0iRElWSURFUkJUTl9USVRMRSIgdmFsdWU9InwiLz4NCgkJPHVpdGV4dCBuYW1lPSJDT05UQUNUQlROX1RJVExFIiB2YWx1ZT0iQ29udGF0byIvPg0KCQk8dWl0ZXh0IG5hbWU9IlRBQl9RVUlaIiB2YWx1ZT0iUXVlc3QuIi8+DQoJCTx1aXRleHQgbmFtZT0iVEFCX09VVExJTkUiIHZhbHVlPSJFc3F1ZW1hIi8+DQoJCTx1aXRleHQgbmFtZT0iVEFCX1RIVU1CIiB2YWx1ZT0iTWluaSIvPg0KCQk8dWl0ZXh0IG5hbWU9IlRBQl9OT1RFUyIgdmFsdWU9Ik5vdGFzIi8+DQoJCTx1aXRleHQgbmFtZT0iVEFCX1NFQVJDSCIgdmFsdWU9IkJ1c2NhIi8+DQoJCTx1aXRleHQgbmFtZT0iU0xJREVfSEVBRElORyIgdmFsdWU9IlTDrXR1bG8gZG8gc2xpZGUiLz4NCgkJPHVpdGV4dCBuYW1lPSJEVVJBVElPTl9IRUFESU5HIiB2YWx1ZT0iRHVyYcOnw6NvIi8+DQoJCTx1aXRleHQgbmFtZT0iU0VBUkNIX0hFQURJTkciIHZhbHVlPSJQcm9jdXJhciB0ZXh0bzoiLz4NCgkJPHVpdGV4dCBuYW1lPSJUSFVNQl9IRUFESU5HIiB2YWx1ZT0iU2xpZGUiLz4NCgkJPHVpdGV4dCBuYW1lPSJUSFVNQl9JTkZPIiB2YWx1ZT0iVMOtdHVsby9EdXJhw6fDo28gZG8gc2xpZGUiLz4NCgkJPHVpdGV4dCBuYW1lPSJBVFRBQ0hOQU1FX0hFQURJTkciIHZhbHVlPSJOb21lIGRvIGFycXVpdm8iLz4NCgkJPHVpdGV4dCBuYW1lPSJBVFRBQ0hTSVpFX0hFQURJTkciIHZhbHVlPSJUYW1hbmhvIi8+DQoJCTx1aXRleHQgbmFtZT0iU0xJREVfTk9URVMiIHZhbHVlPSJBbm90YcOnw7VlcyBkbyBzbGlkZSIvPg0KCQk8IS0tcXVpeiBwb2QgYW5kIG1lc3NhZ2UgYm94IHRleHRzLS0+DQoJCTx1aXRleHQgbmFtZT0iUVVJWlBPRF9RVUlaX0FUVEVNUFQiIHZhbHVlPSJUZW50YXRpdmEgbm8gcXVlc3Rpb27DoXJpbzoiLz4NCgkJPHVpdGV4dCBuYW1lPSJRVUlaUE9EX1FVSVpfQVRURU1QVF9WQUxVRSIgdmFsdWU9IiVuIGRlICV0Ii8+DQoJCTx1aXRleHQgbmFtZT0iUVVJWlBPRF9RVUlaX1NDT1JFIiB2YWx1ZT0iUG9udHVhw6fDo286Ii8+DQoJCTx1aXRleHQgbmFtZT0iUVVJWlBPRF9RVUlaX1BBU1NTQ09SRSIgdmFsdWU9IlBvbnR1YcOnw6NvIGRlIGFwcm92YcOnw6NvOiIvPg0KCQk8dWl0ZXh0IG5hbWU9IlFVSVpQT0RfUVVJWl9NQVhTQ09SRSIgdmFsdWU9IlBvbnR1YcOnw6NvIG3DoXhpbWE6Ii8+DQoJCTx1aXRleHQgbmFtZT0iUVVJWlBPRF9RVUVTQVRNUFRfU1RSIiB2YWx1ZT0iVGVudGF0aXZhOiAlbiBkZSAldCIvPg0KCQk8dWl0ZXh0IG5hbWU9IlFVSVpQT0RfUVVFU1RZUEVfU1RSIiB2YWx1ZT0iVGlwbzogJXMiLz4NCgkJPHVpdGV4dCBuYW1lPSJRVUlaUE9EX1FVRVNUWVBFX0dSRCIgdmFsdWU9IkNsYXNzaWZpY2F0w7NyaWEiLz4NCgkJPHVpdGV4dCBuYW1lPSJRVUlaUE9EX1FVRVNUWVBFX1NWWSIgdmFsdWU9IlBlc3F1aXNhIi8+DQoJCTx1aXRleHQgbmFtZT0iUVVJWlBPRF9RVUlaQVRNUFRfSU5GIiB2YWx1ZT0iSW5maW5pdG8iLz4NCgkJPHVpdGV4dCBuYW1lPSJRVUlaUE9EX1FVRVNBVE1QVF9JTkYiIHZhbHVlPSJJbmZpbml0byIvPg0KCQk8dWl0ZXh0IG5hbWU9IldBUk5JTkdNU0dfWUVTU1RSSU5HIiB2YWx1ZT0iU2ltIi8+DQoJCTx1aXRleHQgbmFtZT0iV0FSTklOR01TR19OT1NUUklORyIgdmFsdWU9Ik7Do28iLz4NCgkJPHVpdGV4dCBuYW1lPSJXQVJOSU5HTVNHX1RJVExFU1RSSU5HIiB2YWx1ZT0iQWxlcnRhIGRlIG5hdmVnYcOnw6NvIGRvIHF1ZXN0aW9uw6FyaW8iLz4NCgkJPHVpdGV4dCBuYW1lPSJXQVJOSU5HTVNHX01TR1NUUklORyIgdmFsdWU9IkV4aXN0ZW0gcGVyZ3VudGFzIHF1ZSBuw6NvIGZvcmFtIHJlc3BvbmRpZGFzIG5lc3RlIHF1ZXN0aW9uw6FyaW8uDQoNCkNsaXF1ZSBlbSBTaW0gcGFyYSBzYWlyIGRvIHF1ZXN0aW9uw6FyaW8gb3UgZW0gTsOjbyBzZSBxdWlzZXIgY29udGludWFyLiIvPg0KCQk8dWl0ZXh0IG5hbWU9IklORk9STUFUSU9OX0gyNjRfRkxBU0hQTEFZRVIiIHZhbHVlPSJBIHZlcnPDo28gYXR1YWwgZG8gRmxhc2ggUGxheWVyIGluc3RhbGFkYSBubyBjb21wdXRhZG9yIG7Do28gb2ZlcmVjZSBzdXBvcnRlIGEgZXNzZSB2w61kZW8uIENsaXF1ZSBuYSDDoXJlYSBkbyB2w61kZW8gcGFyYSBiYWl4YXIgYSB2ZXJzw6NvIG1haXMgcmVjZW50ZSBkby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1vc3RyYXIgYmFycmEgbGF0ZXJhbCBhbyBwYXJ0aWNpcGFudGVzIi8+DQoJCTx1aXRleHQgbmFtZT0iTVVURSIgdmFsdWU9Ik11ZG8iLz4NCgkJPHVpdGV4dCBuYW1lPSJET0NXUkFQX1RJVExFIiB2YWx1ZT0iQW5leG8gZGUgYXJxdWl2byBkbyBQcmVzZW50ZXIiLz4NCgkJPHVpdGV4dCBuYW1lPSJET0NXUkFQX01TRyIgdmFsdWU9IlNhbHZhciBlbSBNZXUgY29tcHV0YWRvciIvPg0KCQk8dWl0ZXh0IG5hbWU9IkRPQ1dSQVBfUFJPTVBUIiB2YWx1ZT0iQ2xpcXVlIHBhcmEgYmFpeGFyIi8+DQoJPC9sYW5ndWFnZT4NCgk8bGFuZ3VhZ2UgaWQ9Iml0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kRpYXBvc2l0aXZhICVuIi8+DQoJCTwhLS0gc3Vic3RpdHV0aW9uOiAlbiA9PSBzbGlkZSBudW1iZXIgLS0+DQoJCTwhLS0gc3Vic3RpdHV0aW9uOiAldCA9PSB0b3RhbCBzbGlkZSBjb3VudCAtLT4NCgkJPHVpdGV4dCBuYW1lPSJTQ1JVQkJBUlNUQVRVU19TTElERUlORk8iIHZhbHVlPSJEaWFwb3NpdGl2YSAlbiAvICV0IHwgIi8+DQoJCTx1aXRleHQgbmFtZT0iU0NSVUJCQVJTVEFUVVNfU1RPUFBFRCIgdmFsdWU9IkludGVycm90dG8iLz4NCgkJPHVpdGV4dCBuYW1lPSJTQ1JVQkJBUlNUQVRVU19QTEFZSU5HIiB2YWx1ZT0iUmlwcm9kdXppb25lIi8+DQoJCTx1aXRleHQgbmFtZT0iU0NSVUJCQVJTVEFUVVNfTk9BVURJTyIgdmFsdWU9IkF1ZGlvIGluYXR0LiIvPg0KCQk8dWl0ZXh0IG5hbWU9IlNDUlVCQkFSU1RBVFVTX1ZJRFBMQVlJTkciIHZhbHVlPSJWaWRlbyBpbiByaXByb2R1emlvbmUiLz4NCgkJPHVpdGV4dCBuYW1lPSJTQ1JVQkJBUlNUQVRVU19MT0FESU5HIiB2YWx1ZT0iQ2FyaWNhbWVudG8iLz4NCgkJPHVpdGV4dCBuYW1lPSJTQ1JVQkJBUlNUQVRVU19CVUZGRVJJTkciIHZhbHVlPSJCdWZmZXJpbmciLz4NCgkJPHVpdGV4dCBuYW1lPSJTQ1JVQkJBUlNUQVRVU19RVUVTVElPTiIgdmFsdWU9IlJpc3BvbmRpIGEgZG9tYW5kYSIvPg0KCQk8dWl0ZXh0IG5hbWU9IlNDUlVCQkFSU1RBVFVTX1JFVklFV1FVSVoiIHZhbHVlPSJSZXZpc2lvbmUgZGVsIHF1aXoiLz4NCgkJPCEtLSBzdWJzdGl0dXRpb246ICVtID09IG1pbnV0ZXMgcmVtYWluaW5nIC0tPg0KCQk8IS0tIHN1YnN0aXR1dGlvbjogJXMgPT0gc2Vjb25kcyByZW1haW5pbmcgLS0+DQoJCTx1aXRleHQgbmFtZT0iRUxBUFNFRCIgdmFsdWU9IiVtIE1pbnV0aSAlcyBTZWNvbmRpIHJpbWFuZW50aSIvPg0KCQk8dWl0ZXh0IG5hbWU9Ik5PVEZPVU5EIiB2YWx1ZT0iTmVzc3VuIGVsZW1lbnRvIHRyb3ZhdG8iLz4NCgkJPHVpdGV4dCBuYW1lPSJBVFRBQ0hNRU5UUyIgdmFsdWU9IkFsbGVnYXRpIi8+DQoJCTwhLS0gc3Vic3RpdHV0aW9uOiAlcCA9PSBjdXJyZW50IHNwZWFrZXIncyB0aXRsZSAtLT4NCgkJPHVpdGV4dCBuYW1lPSJCSU9XSU5fVElUTEUiIHZhbHVlPSJCaW86ICVwIi8+DQoJCTx1aXRleHQgbmFtZT0iQklPQlROX1RJVExFIiB2YWx1ZT0iQmlvIi8+DQoJCTx1aXRleHQgbmFtZT0iRElWSURFUkJUTl9USVRMRSIgdmFsdWU9InwiLz4NCgkJPHVpdGV4dCBuYW1lPSJDT05UQUNUQlROX1RJVExFIiB2YWx1ZT0iQ29udC4iLz4NCgkJPHVpdGV4dCBuYW1lPSJUQUJfUVVJWiIgdmFsdWU9IlF1aXoiLz4NCgkJPHVpdGV4dCBuYW1lPSJUQUJfT1VUTElORSIgdmFsdWU9IlN0cnV0dHVyYSIvPg0KCQk8dWl0ZXh0IG5hbWU9IlRBQl9USFVNQiIgdmFsdWU9Ik1pbmlhdHVyZSIvPg0KCQk8dWl0ZXh0IG5hbWU9IlRBQl9OT1RFUyIgdmFsdWU9Ik5vdGUiLz4NCgkJPHVpdGV4dCBuYW1lPSJUQUJfU0VBUkNIIiB2YWx1ZT0iQ2VyY2EiLz4NCgkJPHVpdGV4dCBuYW1lPSJTTElERV9IRUFESU5HIiB2YWx1ZT0iVGl0b2xvIGRpYXBvc2l0aXZhIi8+DQoJCTx1aXRleHQgbmFtZT0iRFVSQVRJT05fSEVBRElORyIgdmFsdWU9IkR1cmF0YSIvPg0KCQk8dWl0ZXh0IG5hbWU9IlNFQVJDSF9IRUFESU5HIiB2YWx1ZT0iQ2VyY2EgdGVzdG86Ii8+DQoJCTx1aXRleHQgbmFtZT0iVEhVTUJfSEVBRElORyIgdmFsdWU9IkRpYXBvc2l0aXZhIi8+DQoJCTx1aXRleHQgbmFtZT0iVEhVTUJfSU5GTyIgdmFsdWU9IlRpdG9sby9UZW1wbyIvPg0KCQk8dWl0ZXh0IG5hbWU9IkFUVEFDSE5BTUVfSEVBRElORyIgdmFsdWU9Ik5vbWUgZmlsZSIvPg0KCQk8dWl0ZXh0IG5hbWU9IkFUVEFDSFNJWkVfSEVBRElORyIgdmFsdWU9IkRpbWVuc2lvbmUiLz4NCgkJPHVpdGV4dCBuYW1lPSJTTElERV9OT1RFUyIgdmFsdWU9Ik5vdGUgZGlhcG9zaXRpdmEiLz4NCgkJPCEtLXF1aXogcG9kIGFuZCBtZXNzYWdlIGJveCB0ZXh0cy0tPg0KCQk8dWl0ZXh0IG5hbWU9IlFVSVpQT0RfUVVJWl9BVFRFTVBUIiB2YWx1ZT0iVGVudGF0aXZvIHF1aXo6Ii8+DQoJCTx1aXRleHQgbmFtZT0iUVVJWlBPRF9RVUlaX0FUVEVNUFRfVkFMVUUiIHZhbHVlPSIlbiBkaSAldCIvPg0KCQk8dWl0ZXh0IG5hbWU9IlFVSVpQT0RfUVVJWl9TQ09SRSIgdmFsdWU9IlB1bnRlZ2dpbzoiLz4NCgkJPHVpdGV4dCBuYW1lPSJRVUlaUE9EX1FVSVpfUEFTU1NDT1JFIiB2YWx1ZT0iUHVudGVnZ2lvIG1pbmltbzoiLz4NCgkJPHVpdGV4dCBuYW1lPSJRVUlaUE9EX1FVSVpfTUFYU0NPUkUiIHZhbHVlPSJQdW50ZWdnaW8gbWFzc2ltbzoiLz4NCgkJPHVpdGV4dCBuYW1lPSJRVUlaUE9EX1FVRVNBVE1QVF9TVFIiIHZhbHVlPSJUZW50YXRpdm86ICVuIGRpICV0Ii8+DQoJCTx1aXRleHQgbmFtZT0iUVVJWlBPRF9RVUVTVFlQRV9TVFIiIHZhbHVlPSJUaXBvOiAlcyIvPg0KCQk8dWl0ZXh0IG5hbWU9IlFVSVpQT0RfUVVFU1RZUEVfR1JEIiB2YWx1ZT0iQ29uIHZhbHV0YXppb25lIi8+DQoJCTx1aXRleHQgbmFtZT0iUVVJWlBPRF9RVUVTVFlQRV9TVlkiIHZhbHVlPSJJbmRhZ2luZSIvPg0KCQk8dWl0ZXh0IG5hbWU9IlFVSVpQT0RfUVVJWkFUTVBUX0lORiIgdmFsdWU9IkluZmluaXRpIi8+DQoJCTx1aXRleHQgbmFtZT0iUVVJWlBPRF9RVUVTQVRNUFRfSU5GIiB2YWx1ZT0iSW5maW5pdGkiLz4NCgkJPHVpdGV4dCBuYW1lPSJXQVJOSU5HTVNHX1lFU1NUUklORyIgdmFsdWU9IlPDrCIvPg0KCQk8dWl0ZXh0IG5hbWU9IldBUk5JTkdNU0dfTk9TVFJJTkciIHZhbHVlPSJObyIvPg0KCQk8dWl0ZXh0IG5hbWU9IldBUk5JTkdNU0dfVElUTEVTVFJJTkciIHZhbHVlPSJBdnZlcnRlbnphIG5hdmlnYXppb25lIHF1aXoiLz4NCgkJPHVpdGV4dCBuYW1lPSJXQVJOSU5HTVNHX01TR1NUUklORyIgdmFsdWU9Ik9jY29ycmUgYW5jb3JhIHJpc3BvbmRlcmUgYWQgYWxjdW5lIGRvbWFuZGUgZGVsIHF1aXouDQoNClNlIGZhdGUgY2xpYyBzdSBTw6wsIHVzY2lyZXRlIGRhbCBxdWl6LiBGYXRlIGNsaWMgc3UgTm8gcGVyIGNvbnRpbnVhcmUgaWwgcXVpei4iLz4NCgkJPHVpdGV4dCBuYW1lPSJJTkZPUk1BVElPTl9IMjY0X0ZMQVNIUExBWUVSIiB2YWx1ZT0iTGEgdmVyc2lvbmUgZGkgRmxhc2ggUGxheWVyIGF0dHVhbG1lbnRlIGluc3RhbGxhdGEgbm9uIHN1cHBvcnRhIHF1ZXN0byB2aWRlby4gRmF0ZSBjbGljIHN1bGwnYXJlYSBkZWwgdmlkZW8gcGVyIHNjYXJpY2FyZSBsJ3VsdGltYSB2ZXJzaW9uZSBkaS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1vc3RyYSBiYXJyYSBsYXRlcmFsZSBhaSBwYXJ0ZWNpcGFudGkiLz4NCgkJPHVpdGV4dCBuYW1lPSJNVVRFIiB2YWx1ZT0iRGlzYXR0aXZhIGF1ZGlvIi8+DQoJCTx1aXRleHQgbmFtZT0iRE9DV1JBUF9USVRMRSIgdmFsdWU9IkFsbGVnYXRvIGZpbGUgUHJlc2VudGVyIi8+DQoJCTx1aXRleHQgbmFtZT0iRE9DV1JBUF9NU0ciIHZhbHVlPSJTYWx2YSBpbiBSaXNvcnNlIGRlbCBjb21wdXRlciIvPg0KCQk8dWl0ZXh0IG5hbWU9IkRPQ1dSQVBfUFJPTVBUIiB2YWx1ZT0iQ2xpYyBwZXIgc2NhcmljYXJlIi8+DQoJPC9sYW5ndWFnZT4NCgk8bGFuZ3VhZ2UgaWQ9Im5s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kRpYSAlbiIvPg0KCQk8IS0tIHN1YnN0aXR1dGlvbjogJW4gPT0gc2xpZGUgbnVtYmVyIC0tPg0KCQk8IS0tIHN1YnN0aXR1dGlvbjogJXQgPT0gdG90YWwgc2xpZGUgY291bnQgLS0+DQoJCTx1aXRleHQgbmFtZT0iU0NSVUJCQVJTVEFUVVNfU0xJREVJTkZPIiB2YWx1ZT0iRGlhICVuIC8gJXQgfCAiLz4NCgkJPHVpdGV4dCBuYW1lPSJTQ1JVQkJBUlNUQVRVU19TVE9QUEVEIiB2YWx1ZT0iR2VzdG9wdCIvPg0KCQk8dWl0ZXh0IG5hbWU9IlNDUlVCQkFSU1RBVFVTX1BMQVlJTkciIHZhbHVlPSJBZnNwZWxlbiIvPg0KCQk8dWl0ZXh0IG5hbWU9IlNDUlVCQkFSU1RBVFVTX05PQVVESU8iIHZhbHVlPSJHZWVuIGF1ZGlvIi8+DQoJCTx1aXRleHQgbmFtZT0iU0NSVUJCQVJTVEFUVVNfVklEUExBWUlORyIgdmFsdWU9IlZpZGVvIGFmc3BlbGVuIi8+DQoJCTx1aXRleHQgbmFtZT0iU0NSVUJCQVJTVEFUVVNfTE9BRElORyIgdmFsdWU9IkxhZGVuIi8+DQoJCTx1aXRleHQgbmFtZT0iU0NSVUJCQVJTVEFUVVNfQlVGRkVSSU5HIiB2YWx1ZT0iQnVmZmVyZW4iLz4NCgkJPHVpdGV4dCBuYW1lPSJTQ1JVQkJBUlNUQVRVU19RVUVTVElPTiIgdmFsdWU9IlZyYWFnIG1ldCBhbnR3b29yZCIvPg0KCQk8dWl0ZXh0IG5hbWU9IlNDUlVCQkFSU1RBVFVTX1JFVklFV1FVSVoiIHZhbHVlPSJRdWl6IGNvbnRyb2xlcmVuIi8+DQoJCTwhLS0gc3Vic3RpdHV0aW9uOiAlbSA9PSBtaW51dGVzIHJlbWFpbmluZyAtLT4NCgkJPCEtLSBzdWJzdGl0dXRpb246ICVzID09IHNlY29uZHMgcmVtYWluaW5nIC0tPg0KCQk8dWl0ZXh0IG5hbWU9IkVMQVBTRUQiIHZhbHVlPSJFciByZXN0ZXJlbiAlbSBtaW51dGVuICVzIHNlY29uZGVuIi8+DQoJCTx1aXRleHQgbmFtZT0iTk9URk9VTkQiIHZhbHVlPSJOaWV0cyBnZXZvbmRlbiIvPg0KCQk8dWl0ZXh0IG5hbWU9IkFUVEFDSE1FTlRTIiB2YWx1ZT0iQmlqbGFnZW4iLz4NCgkJPCEtLSBzdWJzdGl0dXRpb246ICVwID09IGN1cnJlbnQgc3BlYWtlcidzIHRpdGxlIC0tPg0KCQk8dWl0ZXh0IG5hbWU9IkJJT1dJTl9USVRMRSIgdmFsdWU9IkJpb2dyYWZpZTogJXAiLz4NCgkJPHVpdGV4dCBuYW1lPSJCSU9CVE5fVElUTEUiIHZhbHVlPSJCaW9ncmFmaWUiLz4NCgkJPHVpdGV4dCBuYW1lPSJESVZJREVSQlROX1RJVExFIiB2YWx1ZT0ifCIvPg0KCQk8dWl0ZXh0IG5hbWU9IkNPTlRBQ1RCVE5fVElUTEUiIHZhbHVlPSJDb250YWN0Ii8+DQoJCTx1aXRleHQgbmFtZT0iVEFCX1FVSVoiIHZhbHVlPSJRdWl6Ii8+DQoJCTx1aXRleHQgbmFtZT0iVEFCX09VVExJTkUiIHZhbHVlPSJPdmVyemljaHQiLz4NCgkJPHVpdGV4dCBuYW1lPSJUQUJfVEhVTUIiIHZhbHVlPSJNaW5pYXR1dXIiLz4NCgkJPHVpdGV4dCBuYW1lPSJUQUJfTk9URVMiIHZhbHVlPSJOb3RpdGllcyIvPg0KCQk8dWl0ZXh0IG5hbWU9IlRBQl9TRUFSQ0giIHZhbHVlPSJab2VrZW4iLz4NCgkJPHVpdGV4dCBuYW1lPSJTTElERV9IRUFESU5HIiB2YWx1ZT0iVGl0ZWwgdmFuIGRpYSIvPg0KCQk8dWl0ZXh0IG5hbWU9IkRVUkFUSU9OX0hFQURJTkciIHZhbHVlPSJEdXVyIi8+DQoJCTx1aXRleHQgbmFtZT0iU0VBUkNIX0hFQURJTkciIHZhbHVlPSJab2VrZW4gbmFhciB0ZWtzdDoiLz4NCgkJPHVpdGV4dCBuYW1lPSJUSFVNQl9IRUFESU5HIiB2YWx1ZT0iRGlhIi8+DQoJCTx1aXRleHQgbmFtZT0iVEhVTUJfSU5GTyIgdmFsdWU9IlRpdGVsL2R1dXIgdmFuIGRpYSIvPg0KCQk8dWl0ZXh0IG5hbWU9IkFUVEFDSE5BTUVfSEVBRElORyIgdmFsdWU9IkJlc3RhbmRzbmFhbSIvPg0KCQk8dWl0ZXh0IG5hbWU9IkFUVEFDSFNJWkVfSEVBRElORyIgdmFsdWU9Ikdyb290dGUiLz4NCgkJPHVpdGV4dCBuYW1lPSJTTElERV9OT1RFUyIgdmFsdWU9IkRpYW5vdGl0aWVzIi8+DQoJCTwhLS1xdWl6IHBvZCBhbmQgbWVzc2FnZSBib3ggdGV4dHMtLT4NCgkJPHVpdGV4dCBuYW1lPSJRVUlaUE9EX1FVSVpfQVRURU1QVCIgdmFsdWU9IlF1aXpwb2dpbmc6Ii8+DQoJCTx1aXRleHQgbmFtZT0iUVVJWlBPRF9RVUlaX0FUVEVNUFRfVkFMVUUiIHZhbHVlPSIlbiB2YW4gJXQiLz4NCgkJPHVpdGV4dCBuYW1lPSJRVUlaUE9EX1FVSVpfU0NPUkUiIHZhbHVlPSJCZWhhYWxkZSBzY29yZToiLz4NCgkJPHVpdGV4dCBuYW1lPSJRVUlaUE9EX1FVSVpfUEFTU1NDT1JFIiB2YWx1ZT0iVm9sZG9lbmRlIHNjb3JlOiIvPg0KCQk8dWl0ZXh0IG5hbWU9IlFVSVpQT0RfUVVJWl9NQVhTQ09SRSIgdmFsdWU9Ik1heGltYWFsIGhhYWxiYXJlIHNjb3JlOiIvPg0KCQk8dWl0ZXh0IG5hbWU9IlFVSVpQT0RfUVVFU0FUTVBUX1NUUiIgdmFsdWU9IlBvZ2luZzogJW4gdmFuICV0Ii8+DQoJCTx1aXRleHQgbmFtZT0iUVVJWlBPRF9RVUVTVFlQRV9TVFIiIHZhbHVlPSJUeXBlOiAlcyIvPg0KCQk8dWl0ZXh0IG5hbWU9IlFVSVpQT0RfUVVFU1RZUEVfR1JEIiB2YWx1ZT0iVGVsdCB2b29yIHNjb3JlIi8+DQoJCTx1aXRleHQgbmFtZT0iUVVJWlBPRF9RVUVTVFlQRV9TVlkiIHZhbHVlPSJFbnF1w6p0ZSIvPg0KCQk8dWl0ZXh0IG5hbWU9IlFVSVpQT0RfUVVJWkFUTVBUX0lORiIgdmFsdWU9Ik9uYmVwZXJrdCIvPg0KCQk8dWl0ZXh0IG5hbWU9IlFVSVpQT0RfUVVFU0FUTVBUX0lORiIgdmFsdWU9Ik9uYmVwZXJrdCIvPg0KCQk8dWl0ZXh0IG5hbWU9IldBUk5JTkdNU0dfWUVTU1RSSU5HIiB2YWx1ZT0iSmEiLz4NCgkJPHVpdGV4dCBuYW1lPSJXQVJOSU5HTVNHX05PU1RSSU5HIiB2YWx1ZT0iTmVlIi8+DQoJCTx1aXRleHQgbmFtZT0iV0FSTklOR01TR19USVRMRVNUUklORyIgdmFsdWU9IldhYXJzY2h1d2luZyBtZXQgYmV0cmVra2luZyB0b3QgcXVpem5hdmlnYXRpZSIvPg0KCQk8dWl0ZXh0IG5hbWU9IldBUk5JTkdNU0dfTVNHU1RSSU5HIiB2YWx1ZT0iVSBoZWJ0IG5pZXQgYWxsZSB2cmFnZW4gaW4gZGV6ZSBxdWl6IGJlYW50d29vcmQuDQoNCktsaWsgb3AgSmEgb20gZGUgcXVpeiBhZiB0ZSBzbHVpdGVuLiBLbGlrIG9wIE5lZSBvbSBkZSBxdWl6IHZvb3J0IHRlIHpldHRlbi4iLz4NCgkJPHVpdGV4dCBuYW1lPSJJTkZPUk1BVElPTl9IMjY0X0ZMQVNIUExBWUVSIiB2YWx1ZT0iRGV6ZSB2aWRlbyB3b3JkdCBuaWV0IG9uZGVyc3RldW5kIGRvb3IgZGUgdmVyc2llIHZhbiBGbGFzaCBQbGF5ZXIgZGllIG1vbWVudGVlbCBvcCB1dyBjb21wdXRlciBpcyBnZcOvbnN0YWxsZWVyZC4gS2xpayBpbiBkZSB2aWRlbyBvbSBkZSBuaWV1d3N0ZSBGbGFzaCBQbGF5ZXIgdGUgZG93bmxvYWRl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WmlqcGFuZWVsIGFhbiBkZWVsbmVtZXJzIHdlZXJnZXZlbiIvPg0KCQk8dWl0ZXh0IG5hbWU9Ik1VVEUiIHZhbHVlPSJEZW1wZW4iLz4NCgkJPHVpdGV4dCBuYW1lPSJET0NXUkFQX1RJVExFIiB2YWx1ZT0iUHJlc2VudGVyLWJlc3RhbmRzYmlqbGFnZSIvPg0KCQk8dWl0ZXh0IG5hbWU9IkRPQ1dSQVBfTVNHIiB2YWx1ZT0iT3BzbGFhbiBpbiBEZXplIGNvbXB1dGVyIi8+DQoJCTx1aXRleHQgbmFtZT0iRE9DV1JBUF9QUk9NUFQiIHZhbHVlPSJLbGlrIG9tIHRlIGRvd25sb2FkZW4iLz4NCgk8L2xhbmd1YWdlPg0KCTxsYW5ndWFnZSBpZD0iY24iPg0KCQk8IS0tIGZvcm1hdCBmb3IgdWlmb250IHZhbHVlIGlzICJmb250LHNpemUsaXNib2xkLGlzaXRhbGljLGlzc2hhZG93ZWQiIC0tPg0KCQk8dWlmb250IG5hbWU9IkZPTlRfUVVJWlpJTkciIHZhbHVlPSLlrovkvZMtMTgwMzAsMTAsZmFsc2UsZmFsc2UsZmFsc2UiLz4NCgkJPHVpZm9udCBuYW1lPSJGT05UX1NDUlVCU1RBVFVTIiB2YWx1ZT0i5a6L5L2TLTE4MDMwLDEwLHRydWUsZmFsc2UsdHJ1ZSIvPg0KCQk8dWlmb250IG5hbWU9IkZPTlRfU0NSVUJUSU1FIiB2YWx1ZT0i5a6L5L2TLTE4MDMwLDEwLGZhbHNlLGZhbHNlLHRydWUiLz4NCgkJPHVpZm9udCBuYW1lPSJGT05UX0VMQVBTRURUSU1FIiB2YWx1ZT0i5a6L5L2TLTE4MDMwLDEwLHRydWUsZmFsc2UsdHJ1ZSIvPg0KCQk8dWlmb250IG5hbWU9IkZPTlRfVVRJTFNNRU5VIiB2YWx1ZT0i5a6L5L2TLTE4MDMwLDEwLHRydWUsZmFsc2UsZmFsc2UiLz4NCgkJPHVpZm9udCBuYW1lPSJGT05UX1RBQlMiIHZhbHVlPSLlrovkvZMtMTgwMzAsMTQsdHJ1ZSxmYWxzZSx0cnVlIi8+DQoJCTx1aWZvbnQgbmFtZT0iRk9OVF9QUkVTRU5UQVRJT05OQU1FIiB2YWx1ZT0i5a6L5L2TLTE4MDMwLDE0LGZhbHNlLGZhbHNlLHRydWUiLz4NCgkJPHVpZm9udCBuYW1lPSJGT05UX1BSRVNFTlRFUk5BTUUiIHZhbHVlPSLlrovkvZMtMTgwMzAsMTQsdHJ1ZSxmYWxzZSx0cnVlIi8+DQoJCTx1aWZvbnQgbmFtZT0iRk9OVF9QUkVTRU5URVJUSVRMRSIgdmFsdWU9IuWui+S9ky0xODAzMCwxMyxmYWxzZSxmYWxzZSx0cnVlIi8+DQoJCTx1aWZvbnQgbmFtZT0iRk9OVF9CSU9CVE4iIHZhbHVlPSLlrovkvZMtMTgwMzAsMTAsZmFsc2UsZmFsc2UsdHJ1ZSIvPg0KCQk8dWlmb250IG5hbWU9IkZPTlRfTk9URVMiIHZhbHVlPSLlrovkvZMtMTgwMzAsMTIsZmFsc2UsZmFsc2UsZmFsc2UiLz4NCgkJPHVpZm9udCBuYW1lPSJGT05UX09VVExJTkUiIHZhbHVlPSLlrovkvZMtMTgwMzAsMTIsZmFsc2UsZmFsc2UsdHJ1ZSIvPg0KCQk8dWlmb250IG5hbWU9IkZPTlRfU0VBUkNIIiB2YWx1ZT0i5a6L5L2TLTE4MDMwLDEyLGZhbHNlLGZhbHNlLHRydWUiLz4NCgkJPHVpZm9udCBuYW1lPSJGT05UX1RIVU1CIiB2YWx1ZT0i5a6L5L2TLTE4MDMwLDEwLGZhbHNlLGZhbHNlLHRydWUiLz4NCgkJPHVpZm9udCBuYW1lPSJGT05UX0JJT1dJTiIgdmFsdWU9IuWui+S9ky0xODAzMCwxMixmYWxzZSxmYWxzZSxmYWxzZSIvPg0KCQk8dWlmb250IG5hbWU9IkZPTlRfTElTVEhFQURJTkciIHZhbHVlPSLlrovkvZMtMTgwMzAsMTAsZmFsc2UsZmFsc2UsZmFsc2UiLz4NCgkJPHVpZm9udCBuYW1lPSJGT05UX1dJTlRJVExFIiB2YWx1ZT0i5a6L5L2TLTE4MDMwLDEwLGZhbHNlLGZhbHNlLHRydWUiLz4NCgkJPHVpZm9udCBuYW1lPSJGT05UX0FUVEFDSE1FTlRTIiB2YWx1ZT0i5a6L5L2TLTE4MDMwLDEyLGZhbHNlLGZhbHNlLHRydWUiLz4NCgkJPCEtLXF1aXogcG9kIGFuZCBtZXNzYWdlIGJveCB0ZXh0IGZvbnRzLS0+DQoJCTx1aWZvbnQgbmFtZT0iRk9OVF9NU0dCT1hfV0lOVElUTEUiIHZhbHVlPSLlrovkvZMtMTgwMzAsMTIsdHJ1ZSxmYWxzZSx0cnVlIi8+DQoJCTx1aWZvbnQgbmFtZT0iRk9OVF9NU0dCT1hfTVNHIiB2YWx1ZT0i5a6L5L2TLTE4MDMwLDEyLGZhbHNlLGZhbHNlLHRydWUiLz4NCgkJPHVpZm9udCBuYW1lPSJGT05UX01TR0JPWF9PUFRJT05TIiB2YWx1ZT0i5a6L5L2TLTE4MDMwLDEwLHRydWUsZmFsc2UsdHJ1ZSIvPg0KCQk8dWlmb250IG5hbWU9IkZPTlRfUVVJWlBPRF9RVUlaX1RJVExFIiB2YWx1ZT0i5a6L5L2TLTE4MDMwLDEyLHRydWUsZmFsc2UsdHJ1ZSIvPg0KCQk8dWlmb250IG5hbWU9IkZPTlRfUVVJWlBPRF9RVUlaX0FUVEVNUFQiIHZhbHVlPSLlrovkvZMtMTgwMzAsMTAsZmFsc2UsZmFsc2UsdHJ1ZSIvPg0KCQk8dWlmb250IG5hbWU9IkZPTlRfUVVJWlBPRF9RVUlaX0FUVEVNUFRfVkFMVUUiIHZhbHVlPSLlrovkvZMtMTgwMzAsMTAsdHJ1ZSxmYWxzZSx0cnVlIi8+DQoJCTx1aWZvbnQgbmFtZT0iRk9OVF9RVUlaUE9EX1FVRVNUSU9OX1NDT1JFIiB2YWx1ZT0i5a6L5L2TLTE4MDMwLDEwLGZhbHNlLGZhbHNlLHRydWUiLz4NCgkJPHVpZm9udCBuYW1lPSJGT05UX1FVSVpQT0RfUVVFU1RJT05fU0NPUkVfVkFMVUUiIHZhbHVlPSLlrovkvZMtMTgwMzAsMTAsdHJ1ZSxmYWxzZSx0cnVlIi8+DQoJCTx1aWZvbnQgbmFtZT0iRk9OVF9RVUlaUE9EX1FVRVNUSU9OX0FUVEVNUFQiIHZhbHVlPSLlrovkvZMtMTgwMzAsMTAsZmFsc2UsZmFsc2UsdHJ1ZSIvPg0KCQk8dWlmb250IG5hbWU9IkZPTlRfUVVJWlBPRF9RVUVTVElPTl9BVFRFTVBUX1ZBTFVFIiB2YWx1ZT0i5a6L5L2TLTE4MDMwLDEwLHRydWUsZmFsc2UsdHJ1ZSIvPg0KCQk8dWlmb250IG5hbWU9IkZPTlRfUVVJWlBPRF9RVUVTVElPTl9UQUciIHZhbHVlPSLlrovkvZMtMTgwMzAsMTIsdHJ1ZSxmYWxzZSx0cnVlIi8+DQoJCTx1aWZvbnQgbmFtZT0iRk9OVF9RVUlaUE9EX1FVSVpfUVVFU1RJT05fQ09VTlQiIHZhbHVlPSLlrovkvZMtMTgwMzAsMTAsZmFsc2UsZmFsc2UsdHJ1ZSIvPg0KCQk8dWlmb250IG5hbWU9IkZPTlRfUVVJWlBPRF9RVUlaX1FVRVNUSU9OX0NPVU5UX1ZBTFVFIiB2YWx1ZT0i5a6L5L2TLTE4MDMwLDEwLHRydWUsZmFsc2UsdHJ1ZSIvPg0KCQk8dWlmb250IG5hbWU9IkZPTlRfUVVJWlBPRF9RVUlaX1FVRVNUSU9OX0FUVEVNUFRFRCIgdmFsdWU9IuWui+S9ky0xODAzMCwxMCxmYWxzZSxmYWxzZSx0cnVlIi8+DQoJCTx1aWZvbnQgbmFtZT0iRk9OVF9RVUlaUE9EX1FVSVpfUVVFU1RJT05fQVRURU1QVEVEX1ZBTFVFIiB2YWx1ZT0i5a6L5L2TLTE4MDMwLDEwLHRydWUsZmFsc2UsdHJ1ZSIvPg0KCQk8dWlmb250IG5hbWU9IkZPTlRfUVVJWlBPRF9RVUlaX1NDT1JFX1RBRyIgdmFsdWU9IuWui+S9ky0xODAzMCwxMix0cnVlLGZhbHNlLHRydWUiLz4NCgkJPHVpZm9udCBuYW1lPSJGT05UX1FVSVpQT0RfUVVJWl9TQ09SRSIgdmFsdWU9IuWui+S9ky0xODAzMCwxMCxmYWxzZSxmYWxzZSx0cnVlIi8+DQoJCTx1aWZvbnQgbmFtZT0iRk9OVF9RVUlaUE9EX1FVSVpfU0NPUkVfVkFMVUUiIHZhbHVlPSLlrovkvZMtMTgwMzAsMTAsdHJ1ZSxmYWxzZSx0cnVlIi8+DQoJCTx1aWZvbnQgbmFtZT0iRk9OVF9RVUlaUE9EX1FVSVpfTUFYU0NPUkUiIHZhbHVlPSLlrovkvZMtMTgwMzAsMTAsZmFsc2UsZmFsc2UsdHJ1ZSIvPg0KCQk8dWlmb250IG5hbWU9IkZPTlRfUVVJWlBPRF9RVUlaX01BWFNDT1JFX1ZBTFVFIiB2YWx1ZT0i5a6L5L2TLTE4MDMwLDEwLHRydWUsZmFsc2UsdHJ1ZSIvPg0KCQk8dWlmb250IG5hbWU9IkZPTlRfUVVJWlBPRF9RVUlaX1BBU1NTQ09SRSIgdmFsdWU9IuWui+S9ky0xODAzMCwxMCxmYWxzZSxmYWxzZSx0cnVlIi8+DQoJCTx1aWZvbnQgbmFtZT0iRk9OVF9RVUlaUE9EX1FVSVpfUEFTU1NDT1JFX1ZBTFVFIiB2YWx1ZT0i5a6L5L2TLTE4MDMwLDEwLHRydWUsZmFsc2UsdHJ1ZSIvPg0KCQk8IS0tIHVpdGV4dCAtLT4NCgkJPCEtLSBzdWJzdGl0dXRpb246ICVuID09IHNsaWRlIG51bWJlciAtLT4NCgkJPHVpdGV4dCBuYW1lPSJVTk5BTUVEU0xJREVUSVRMRSIgdmFsdWU9IuW5u+eBr+eJhyAlbiIvPg0KCQk8IS0tIHN1YnN0aXR1dGlvbjogJW4gPT0gc2xpZGUgbnVtYmVyIC0tPg0KCQk8IS0tIHN1YnN0aXR1dGlvbjogJXQgPT0gdG90YWwgc2xpZGUgY291bnQgLS0+DQoJCTx1aXRleHQgbmFtZT0iU0NSVUJCQVJTVEFUVVNfU0xJREVJTkZPIiB2YWx1ZT0i5bm754Gv54mHICVuIC8gJXQgfCAiLz4NCgkJPHVpdGV4dCBuYW1lPSJTQ1JVQkJBUlNUQVRVU19TVE9QUEVEIiB2YWx1ZT0i5bey5YGc5q2iIi8+DQoJCTx1aXRleHQgbmFtZT0iU0NSVUJCQVJTVEFUVVNfUExBWUlORyIgdmFsdWU9Iuato+WcqOaSreaUviIvPg0KCQk8dWl0ZXh0IG5hbWU9IlNDUlVCQkFSU1RBVFVTX05PQVVESU8iIHZhbHVlPSLml6Dpn7PpopEiLz4NCgkJPHVpdGV4dCBuYW1lPSJTQ1JVQkJBUlNUQVRVU19WSURQTEFZSU5HIiB2YWx1ZT0i6KeG6aKR5pKt5pS+Ii8+DQoJCTx1aXRleHQgbmFtZT0iU0NSVUJCQVJTVEFUVVNfTE9BRElORyIgdmFsdWU9Iuato+WcqOi9veWFpSIvPg0KCQk8dWl0ZXh0IG5hbWU9IlNDUlVCQkFSU1RBVFVTX0JVRkZFUklORyIgdmFsdWU9Iuato+WcqOi/m+ihjOe8k+WGsuWkhOeQhiIvPg0KCQk8dWl0ZXh0IG5hbWU9IlNDUlVCQkFSU1RBVFVTX1FVRVNUSU9OIiB2YWx1ZT0i5Zue562U6Zeu6aKYIi8+DQoJCTx1aXRleHQgbmFtZT0iU0NSVUJCQVJTVEFUVVNfUkVWSUVXUVVJWiIgdmFsdWU9Iuato+WcqOWuoemYhea1i+mqjCIvPg0KCQk8IS0tIHN1YnN0aXR1dGlvbjogJW0gPT0gbWludXRlcyByZW1haW5pbmcgLS0+DQoJCTwhLS0gc3Vic3RpdHV0aW9uOiAlcyA9PSBzZWNvbmRzIHJlbWFpbmluZyAtLT4NCgkJPHVpdGV4dCBuYW1lPSJFTEFQU0VEIiB2YWx1ZT0i5Ymp5L2ZICVtIOWIhumSnyAlcyDnp5IiLz4NCgkJPHVpdGV4dCBuYW1lPSJOT1RGT1VORCIgdmFsdWU9IuacquaJvuWIsOS7u+S9leWGheWuuSIvPg0KCQk8dWl0ZXh0IG5hbWU9IkFUVEFDSE1FTlRTIiB2YWx1ZT0i6ZmE5Lu2Ii8+DQoJCTwhLS0gc3Vic3RpdHV0aW9uOiAlcCA9PSBjdXJyZW50IHNwZWFrZXIncyB0aXRsZSAtLT4NCgkJPHVpdGV4dCBuYW1lPSJCSU9XSU5fVElUTEUiIHZhbHVlPSLkuKrkurrnroDku4s6ICVwIi8+DQoJCTx1aXRleHQgbmFtZT0iQklPQlROX1RJVExFIiB2YWx1ZT0i5Liq5Lq6566A5LuLIi8+DQoJCTx1aXRleHQgbmFtZT0iRElWSURFUkJUTl9USVRMRSIgdmFsdWU9InwiLz4NCgkJPHVpdGV4dCBuYW1lPSJDT05UQUNUQlROX1RJVExFIiB2YWx1ZT0i6IGU57O75pa55byPIi8+DQoJCTx1aXRleHQgbmFtZT0iVEFCX1FVSVoiIHZhbHVlPSLmtYvpqowiLz4NCgkJPHVpdGV4dCBuYW1lPSJUQUJfT1VUTElORSIgdmFsdWU9IuWkp+e6siIvPg0KCQk8dWl0ZXh0IG5hbWU9IlRBQl9USFVNQiIgdmFsdWU9Iue8qeeVpeWbviIvPg0KCQk8dWl0ZXh0IG5hbWU9IlRBQl9OT1RFUyIgdmFsdWU9IuWkh+azqCIvPg0KCQk8dWl0ZXh0IG5hbWU9IlRBQl9TRUFSQ0giIHZhbHVlPSLmkJzntKIiLz4NCgkJPHVpdGV4dCBuYW1lPSJTTElERV9IRUFESU5HIiB2YWx1ZT0i5bm754Gv54mH5qCH6aKYIi8+DQoJCTx1aXRleHQgbmFtZT0iRFVSQVRJT05fSEVBRElORyIgdmFsdWU9IuaMgee7reaXtumXtCIvPg0KCQk8dWl0ZXh0IG5hbWU9IlNFQVJDSF9IRUFESU5HIiB2YWx1ZT0i5pCc57Si5paH5pysOiIvPg0KCQk8dWl0ZXh0IG5hbWU9IlRIVU1CX0hFQURJTkciIHZhbHVlPSLlubvnga/niYciLz4NCgkJPHVpdGV4dCBuYW1lPSJUSFVNQl9JTkZPIiB2YWx1ZT0i5bm754Gv54mH5qCH6aKYL+aMgee7reaXtumXtCIvPg0KCQk8dWl0ZXh0IG5hbWU9IkFUVEFDSE5BTUVfSEVBRElORyIgdmFsdWU9IuaWh+S7tuWQjSIvPg0KCQk8dWl0ZXh0IG5hbWU9IkFUVEFDSFNJWkVfSEVBRElORyIgdmFsdWU9IuWkp+WwjyIvPg0KCQk8dWl0ZXh0IG5hbWU9IlNMSURFX05PVEVTIiB2YWx1ZT0i5bm754Gv54mH5aSH5rOoIi8+DQoJCTwhLS1xdWl6IHBvZCBhbmQgbWVzc2FnZSBib3ggdGV4dHMtLT4NCgkJPHVpdGV4dCBuYW1lPSJRVUlaUE9EX1FVSVpfQVRURU1QVCIgdmFsdWU9Iua1i+mqjOWwneivleasoeaVsDoiLz4NCgkJPHVpdGV4dCBuYW1lPSJRVUlaUE9EX1FVSVpfQVRURU1QVF9WQUxVRSIgdmFsdWU9IuesrCAlbiDmrKHvvIzlhbEgJXQg5qyhIi8+DQoJCTx1aXRleHQgbmFtZT0iUVVJWlBPRF9RVUlaX1NDT1JFIiB2YWx1ZT0i5b6X5YiGOiIvPg0KCQk8dWl0ZXh0IG5hbWU9IlFVSVpQT0RfUVVJWl9QQVNTU0NPUkUiIHZhbHVlPSLlj4rmoLzliIbmlbA6Ii8+DQoJCTx1aXRleHQgbmFtZT0iUVVJWlBPRF9RVUlaX01BWFNDT1JFIiB2YWx1ZT0i5pyA6auY5YiG5pWwOiIvPg0KCQk8dWl0ZXh0IG5hbWU9IlFVSVpQT0RfUVVFU0FUTVBUX1NUUiIgdmFsdWU9IuWwneivleasoeaVsDog56ysICVuIOasoe+8jOWFsSAldCDmrKEiLz4NCgkJPHVpdGV4dCBuYW1lPSJRVUlaUE9EX1FVRVNUWVBFX1NUUiIgdmFsdWU9Iuexu+WeizogJXMiLz4NCgkJPHVpdGV4dCBuYW1lPSJRVUlaUE9EX1FVRVNUWVBFX0dSRCIgdmFsdWU9IuivhOe6pyIvPg0KCQk8dWl0ZXh0IG5hbWU9IlFVSVpQT0RfUVVFU1RZUEVfU1ZZIiB2YWx1ZT0i6LCD5p+lIi8+DQoJCTx1aXRleHQgbmFtZT0iUVVJWlBPRF9RVUlaQVRNUFRfSU5GIiB2YWx1ZT0i5peg6ZmQIi8+DQoJCTx1aXRleHQgbmFtZT0iUVVJWlBPRF9RVUVTQVRNUFRfSU5GIiB2YWx1ZT0i5peg6ZmQIi8+DQoJCTx1aXRleHQgbmFtZT0iV0FSTklOR01TR19ZRVNTVFJJTkciIHZhbHVlPSLmmK8iLz4NCgkJPHVpdGV4dCBuYW1lPSJXQVJOSU5HTVNHX05PU1RSSU5HIiB2YWx1ZT0i5ZCmIi8+DQoJCTx1aXRleHQgbmFtZT0iV0FSTklOR01TR19USVRMRVNUUklORyIgdmFsdWU9Iua1i+mqjOWvvOiIquitpuWRiiIvPg0KCQk8dWl0ZXh0IG5hbWU9IldBUk5JTkdNU0dfTVNHU1RSSU5HIiB2YWx1ZT0i5q2k5rWL6aqM5Lit5pyJ5pyq5bCd6K+V5L2c562U55qE6Zeu6aKY44CCDQoNCuWNleWHu+KAnOaYr+KAnemAgOWHuuatpOa1i+mqjOOAguWNleWHu+KAnOWQpuKAnee7p+e7rea1i+mqjOOAgiIvPg0KCQk8dWl0ZXh0IG5hbWU9IklORk9STUFUSU9OX0gyNjRfRkxBU0hQTEFZRVIiIHZhbHVlPSLlvZPliY3lronoo4XlnKjmgqjnmoTorqHnrpfmnLrkuIrnmoQgRmxhc2ggUGxheWVyIOeJiOacrOS4jeaUr+aMgeivpeinhumikeOAguWNleWHu+inhumikeWMuuWfn+S4i+i9veacgOaWsOeJiOacrOeahCBGbGFzaCBQbGF5ZXLjgII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5ZCR5Y+C5Yqg6ICF5pi+56S65o+Q6KaB5qCPIi8+DQoJCTx1aXRleHQgbmFtZT0iTVVURSIgdmFsdWU9IumdmemfsyIvPg0KCQk8dWl0ZXh0IG5hbWU9IkRPQ1dSQVBfVElUTEUiIHZhbHVlPSJQcmVzZW50ZXIg5paH5Lu26ZmE5Lu2Ii8+DQoJCTx1aXRleHQgbmFtZT0iRE9DV1JBUF9NU0ciIHZhbHVlPSLkv53lrZjliLDmiJHnmoTorqHnrpfmnLoiLz4NCgkJPHVpdGV4dCBuYW1lPSJET0NXUkFQX1BST01QVCIgdmFsdWU9IuWNleWHu+S7peS4i+i9vSIvPg0KCTwvbGFuZ3VhZ2U+DQo8L2NvbmZpZ3VyYXRpb24+DQog"/>
  <p:tag name="ARTICULATE_DESIGN_ID_3_DEFAULT DESIGN" val="OacAEqlH"/>
  <p:tag name="MMPROD_UIDATA" val="&lt;database version=&quot;11.0&quot;&gt;&lt;object type=&quot;1&quot; unique_id=&quot;10001&quot;&gt;&lt;property id=&quot;20141&quot; value=&quot;Module 1: Fundamentals&quot;/&gt;&lt;property id=&quot;20144&quot; value=&quot;1&quot;/&gt;&lt;property id=&quot;20146&quot; value=&quot;0&quot;/&gt;&lt;property id=&quot;20147&quot; value=&quot;0&quot;/&gt;&lt;property id=&quot;20148&quot; value=&quot;10&quot;/&gt;&lt;property id=&quot;20180&quot; value=&quot;0&quot;/&gt;&lt;property id=&quot;20181&quot; value=&quot;0&quot;/&gt;&lt;property id=&quot;20182&quot; value=&quot;0&quot;/&gt;&lt;property id=&quot;20183&quot; value=&quot;1&quot;/&gt;&lt;property id=&quot;20184&quot; value=&quot;7&quot;/&gt;&lt;property id=&quot;20193&quot; value=&quot;-1&quot;/&gt;&lt;property id=&quot;20221&quot; value=&quot;C:\Users\Kathleen\Desktop\HSIP Courses\HSIP Prototype\&quot;/&gt;&lt;property id=&quot;20224&quot; value=&quot;C:\Documents and Settings\wmckee\Desktop\NHI stuff&quot;/&gt;&lt;property id=&quot;20225&quot; value=&quot;C:\Documents and Settings\kmonagha.FHWA1\My Documents\WBT Project\310115\Updated Production Modules\Attachments\&quot;/&gt;&lt;property id=&quot;20226&quot; value=&quot;C:\Users\rocky.wehling\Desktop\DEC Program\ARIDE\ARIDE_PPT_09 February 2021.pptx&quot;/&gt;&lt;property id=&quot;20250&quot; value=&quot;0&quot;/&gt;&lt;property id=&quot;20251&quot; value=&quot;0&quot;/&gt;&lt;property id=&quot;20259&quot; value=&quot;0&quot;/&gt;&lt;property id=&quot;20262&quot; value=&quot;754406453&quot;/&gt;&lt;object type=&quot;8&quot; unique_id=&quot;10002&quot;&gt;&lt;/object&gt;&lt;object type=&quot;2&quot; unique_id=&quot;10003&quot;&gt;&lt;object type=&quot;3&quot; unique_id=&quot;178550&quot;&gt;&lt;property id=&quot;20148&quot; value=&quot;5&quot;/&gt;&lt;property id=&quot;20300&quot; value=&quot;Slide 1&quot;/&gt;&lt;property id=&quot;20307&quot; value=&quot;653&quot;/&gt;&lt;/object&gt;&lt;object type=&quot;3&quot; unique_id=&quot;178551&quot;&gt;&lt;property id=&quot;20148&quot; value=&quot;5&quot;/&gt;&lt;property id=&quot;20300&quot; value=&quot;Slide 2 - &amp;quot;Learning Objectives&amp;quot;&quot;/&gt;&lt;property id=&quot;20307&quot; value=&quot;654&quot;/&gt;&lt;/object&gt;&lt;object type=&quot;3&quot; unique_id=&quot;178553&quot;&gt;&lt;property id=&quot;20148&quot; value=&quot;5&quot;/&gt;&lt;property id=&quot;20300&quot; value=&quot;Slide 3 - &amp;quot;Post Test&amp;quot;&quot;/&gt;&lt;property id=&quot;20307&quot; value=&quot;656&quot;/&gt;&lt;/object&gt;&lt;object type=&quot;3&quot; unique_id=&quot;178554&quot;&gt;&lt;property id=&quot;20148&quot; value=&quot;5&quot;/&gt;&lt;property id=&quot;20300&quot; value=&quot;Slide 4 - &amp;quot;Training Critique&amp;quot;&quot;/&gt;&lt;property id=&quot;20307&quot; value=&quot;657&quot;/&gt;&lt;/object&gt;&lt;object type=&quot;3&quot; unique_id=&quot;178555&quot;&gt;&lt;property id=&quot;20148&quot; value=&quot;5&quot;/&gt;&lt;property id=&quot;20300&quot; value=&quot;Slide 5 - &amp;quot;Review of Post Test&amp;quot;&quot;/&gt;&lt;property id=&quot;20307&quot; value=&quot;658&quot;/&gt;&lt;/object&gt;&lt;object type=&quot;3&quot; unique_id=&quot;178599&quot;&gt;&lt;property id=&quot;20148&quot; value=&quot;5&quot;/&gt;&lt;property id=&quot;20300&quot; value=&quot;Slide 6 - &amp;quot;QUESTIONS?&amp;quot;&quot;/&gt;&lt;property id=&quot;20307&quot; value=&quot;702&quot;/&gt;&lt;/object&gt;&lt;/object&gt;&lt;object type=&quot;4&quot; unique_id=&quot;14482&quot;&gt;&lt;object type=&quot;5&quot; unique_id=&quot;178546&quot;&gt;&lt;property id=&quot;20149&quot; value=&quot;Highway Safety Improvement Program&quot;/&gt;&lt;property id=&quot;20150&quot; value=&quot;Data Driven Solutions&quot;/&gt;&lt;property id=&quot;20159&quot; value=&quot;logo.png&quot;/&gt;&lt;/object&gt;&lt;/object&gt;&lt;object type=&quot;10&quot; unique_id=&quot;176290&quot;&gt;&lt;object type=&quot;11&quot; unique_id=&quot;176291&quot;&gt;&lt;property id=&quot;20180&quot; value=&quot;1&quot;/&gt;&lt;property id=&quot;20181&quot; value=&quot;1&quot;/&gt;&lt;property id=&quot;20182&quot; value=&quot;0&quot;/&gt;&lt;property id=&quot;20183&quot; value=&quot;1&quot;/&gt;&lt;/object&gt;&lt;object type=&quot;12&quot; unique_id=&quot;176308&quot;&gt;&lt;/object&gt;&lt;/object&gt;&lt;/object&gt;&lt;/database&gt;"/>
  <p:tag name="ARTICULATE_PROJECT_OPEN" val="0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4_Default Design">
  <a:themeElements>
    <a:clrScheme name="DEC">
      <a:dk1>
        <a:srgbClr val="003D7D"/>
      </a:dk1>
      <a:lt1>
        <a:srgbClr val="FFFFFF"/>
      </a:lt1>
      <a:dk2>
        <a:srgbClr val="003D7D"/>
      </a:dk2>
      <a:lt2>
        <a:srgbClr val="38939B"/>
      </a:lt2>
      <a:accent1>
        <a:srgbClr val="F49415"/>
      </a:accent1>
      <a:accent2>
        <a:srgbClr val="FFC100"/>
      </a:accent2>
      <a:accent3>
        <a:srgbClr val="FFFFFF"/>
      </a:accent3>
      <a:accent4>
        <a:srgbClr val="00336A"/>
      </a:accent4>
      <a:accent5>
        <a:srgbClr val="CC0000"/>
      </a:accent5>
      <a:accent6>
        <a:srgbClr val="164794"/>
      </a:accent6>
      <a:hlink>
        <a:srgbClr val="002D5D"/>
      </a:hlink>
      <a:folHlink>
        <a:srgbClr val="1788FF"/>
      </a:folHlink>
    </a:clrScheme>
    <a:fontScheme name="3_Default Design">
      <a:majorFont>
        <a:latin typeface="Arial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3D7D"/>
        </a:dk1>
        <a:lt1>
          <a:srgbClr val="FFFFFF"/>
        </a:lt1>
        <a:dk2>
          <a:srgbClr val="003D7D"/>
        </a:dk2>
        <a:lt2>
          <a:srgbClr val="38939B"/>
        </a:lt2>
        <a:accent1>
          <a:srgbClr val="D0DDEA"/>
        </a:accent1>
        <a:accent2>
          <a:srgbClr val="5D87A1"/>
        </a:accent2>
        <a:accent3>
          <a:srgbClr val="FFFFFF"/>
        </a:accent3>
        <a:accent4>
          <a:srgbClr val="00336A"/>
        </a:accent4>
        <a:accent5>
          <a:srgbClr val="E4EBF3"/>
        </a:accent5>
        <a:accent6>
          <a:srgbClr val="537A91"/>
        </a:accent6>
        <a:hlink>
          <a:srgbClr val="B32317"/>
        </a:hlink>
        <a:folHlink>
          <a:srgbClr val="38939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3D7D"/>
        </a:dk1>
        <a:lt1>
          <a:srgbClr val="FFFFFF"/>
        </a:lt1>
        <a:dk2>
          <a:srgbClr val="003D7D"/>
        </a:dk2>
        <a:lt2>
          <a:srgbClr val="38939B"/>
        </a:lt2>
        <a:accent1>
          <a:srgbClr val="D0DDEA"/>
        </a:accent1>
        <a:accent2>
          <a:srgbClr val="5D87A1"/>
        </a:accent2>
        <a:accent3>
          <a:srgbClr val="FFFFFF"/>
        </a:accent3>
        <a:accent4>
          <a:srgbClr val="00336A"/>
        </a:accent4>
        <a:accent5>
          <a:srgbClr val="E4EBF3"/>
        </a:accent5>
        <a:accent6>
          <a:srgbClr val="537A91"/>
        </a:accent6>
        <a:hlink>
          <a:srgbClr val="FFFFFF"/>
        </a:hlink>
        <a:folHlink>
          <a:srgbClr val="38939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A7BACAF1AB684B894DA703E83F8BDE" ma:contentTypeVersion="11" ma:contentTypeDescription="Create a new document." ma:contentTypeScope="" ma:versionID="d4daa8697fcf64e07301833acb7a5bed">
  <xsd:schema xmlns:xsd="http://www.w3.org/2001/XMLSchema" xmlns:xs="http://www.w3.org/2001/XMLSchema" xmlns:p="http://schemas.microsoft.com/office/2006/metadata/properties" xmlns:ns2="eb824c7f-51f7-4a34-abf7-583235791f73" xmlns:ns3="71719e9c-7336-49bb-b7b9-675fa730d86b" targetNamespace="http://schemas.microsoft.com/office/2006/metadata/properties" ma:root="true" ma:fieldsID="dca63387bb5fc39d0c523d0efe30159b" ns2:_="" ns3:_="">
    <xsd:import namespace="eb824c7f-51f7-4a34-abf7-583235791f73"/>
    <xsd:import namespace="71719e9c-7336-49bb-b7b9-675fa730d86b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824c7f-51f7-4a34-abf7-583235791f73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0920e099-540f-4e49-b54d-0e500676ccf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719e9c-7336-49bb-b7b9-675fa730d86b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78b2f0e0-ac4c-4c3c-975c-93bba30cf0f0}" ma:internalName="TaxCatchAll" ma:showField="CatchAllData" ma:web="71719e9c-7336-49bb-b7b9-675fa730d86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b824c7f-51f7-4a34-abf7-583235791f73">
      <Terms xmlns="http://schemas.microsoft.com/office/infopath/2007/PartnerControls"/>
    </lcf76f155ced4ddcb4097134ff3c332f>
    <TaxCatchAll xmlns="71719e9c-7336-49bb-b7b9-675fa730d86b" xsi:nil="true"/>
  </documentManagement>
</p:properties>
</file>

<file path=customXml/itemProps1.xml><?xml version="1.0" encoding="utf-8"?>
<ds:datastoreItem xmlns:ds="http://schemas.openxmlformats.org/officeDocument/2006/customXml" ds:itemID="{5B318F8B-A24E-46C9-A073-5432FBD1D658}"/>
</file>

<file path=customXml/itemProps2.xml><?xml version="1.0" encoding="utf-8"?>
<ds:datastoreItem xmlns:ds="http://schemas.openxmlformats.org/officeDocument/2006/customXml" ds:itemID="{8DFBF658-A4A6-40A1-AE99-82D350660E3B}"/>
</file>

<file path=customXml/itemProps3.xml><?xml version="1.0" encoding="utf-8"?>
<ds:datastoreItem xmlns:ds="http://schemas.openxmlformats.org/officeDocument/2006/customXml" ds:itemID="{C3F523B7-2A2D-437D-AFE3-1D240D117594}"/>
</file>

<file path=docProps/app.xml><?xml version="1.0" encoding="utf-8"?>
<Properties xmlns="http://schemas.openxmlformats.org/officeDocument/2006/extended-properties" xmlns:vt="http://schemas.openxmlformats.org/officeDocument/2006/docPropsVTypes">
  <Template>nhi_wbt_module_template_v1_2007</Template>
  <TotalTime>42190</TotalTime>
  <Words>160</Words>
  <Application>Microsoft Office PowerPoint</Application>
  <PresentationFormat>On-screen Show (4:3)</PresentationFormat>
  <Paragraphs>54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Arial Black</vt:lpstr>
      <vt:lpstr>Arial Narrow</vt:lpstr>
      <vt:lpstr>Calibri</vt:lpstr>
      <vt:lpstr>Trebuchet MS</vt:lpstr>
      <vt:lpstr>Wingdings</vt:lpstr>
      <vt:lpstr>4_Default Design</vt:lpstr>
      <vt:lpstr>PowerPoint Presentation</vt:lpstr>
      <vt:lpstr>Learning Objectives</vt:lpstr>
      <vt:lpstr>Post Test</vt:lpstr>
      <vt:lpstr>Training Critique</vt:lpstr>
      <vt:lpstr>Review of Post Test</vt:lpstr>
      <vt:lpstr>Questions?</vt:lpstr>
    </vt:vector>
  </TitlesOfParts>
  <Company>Self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Kathleen</dc:creator>
  <cp:lastModifiedBy>Ziegler, Amy (TSI)</cp:lastModifiedBy>
  <cp:revision>881</cp:revision>
  <cp:lastPrinted>2018-01-25T19:43:15Z</cp:lastPrinted>
  <dcterms:created xsi:type="dcterms:W3CDTF">2005-12-09T17:41:03Z</dcterms:created>
  <dcterms:modified xsi:type="dcterms:W3CDTF">2022-09-12T17:06:15Z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57DEE75B-1C27-47D7-842C-2101DBBC3B2D</vt:lpwstr>
  </property>
  <property fmtid="{D5CDD505-2E9C-101B-9397-08002B2CF9AE}" pid="3" name="ArticulatePath">
    <vt:lpwstr>ARIDE_PPT_09 January 2020</vt:lpwstr>
  </property>
  <property fmtid="{D5CDD505-2E9C-101B-9397-08002B2CF9AE}" pid="4" name="ContentTypeId">
    <vt:lpwstr>0x01010067A7BACAF1AB684B894DA703E83F8BDE</vt:lpwstr>
  </property>
</Properties>
</file>