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ppt/tags/tag16.xml" ContentType="application/vnd.openxmlformats-officedocument.presentationml.tags+xml"/>
  <Override PartName="/ppt/notesSlides/notesSlide9.xml" ContentType="application/vnd.openxmlformats-officedocument.presentationml.notesSlide+xml"/>
  <Override PartName="/ppt/tags/tag17.xml" ContentType="application/vnd.openxmlformats-officedocument.presentationml.tags+xml"/>
  <Override PartName="/ppt/notesSlides/notesSlide10.xml" ContentType="application/vnd.openxmlformats-officedocument.presentationml.notesSlide+xml"/>
  <Override PartName="/ppt/tags/tag18.xml" ContentType="application/vnd.openxmlformats-officedocument.presentationml.tags+xml"/>
  <Override PartName="/ppt/notesSlides/notesSlide11.xml" ContentType="application/vnd.openxmlformats-officedocument.presentationml.notesSlide+xml"/>
  <Override PartName="/ppt/tags/tag19.xml" ContentType="application/vnd.openxmlformats-officedocument.presentationml.tags+xml"/>
  <Override PartName="/ppt/notesSlides/notesSlide12.xml" ContentType="application/vnd.openxmlformats-officedocument.presentationml.notesSlide+xml"/>
  <Override PartName="/ppt/tags/tag20.xml" ContentType="application/vnd.openxmlformats-officedocument.presentationml.tags+xml"/>
  <Override PartName="/ppt/notesSlides/notesSlide13.xml" ContentType="application/vnd.openxmlformats-officedocument.presentationml.notesSlide+xml"/>
  <Override PartName="/ppt/tags/tag21.xml" ContentType="application/vnd.openxmlformats-officedocument.presentationml.tags+xml"/>
  <Override PartName="/ppt/notesSlides/notesSlide14.xml" ContentType="application/vnd.openxmlformats-officedocument.presentationml.notesSlide+xml"/>
  <Override PartName="/ppt/tags/tag22.xml" ContentType="application/vnd.openxmlformats-officedocument.presentationml.tags+xml"/>
  <Override PartName="/ppt/notesSlides/notesSlide15.xml" ContentType="application/vnd.openxmlformats-officedocument.presentationml.notesSlide+xml"/>
  <Override PartName="/ppt/tags/tag23.xml" ContentType="application/vnd.openxmlformats-officedocument.presentationml.tags+xml"/>
  <Override PartName="/ppt/notesSlides/notesSlide16.xml" ContentType="application/vnd.openxmlformats-officedocument.presentationml.notesSlide+xml"/>
  <Override PartName="/ppt/tags/tag24.xml" ContentType="application/vnd.openxmlformats-officedocument.presentationml.tags+xml"/>
  <Override PartName="/ppt/notesSlides/notesSlide17.xml" ContentType="application/vnd.openxmlformats-officedocument.presentationml.notesSlide+xml"/>
  <Override PartName="/ppt/tags/tag25.xml" ContentType="application/vnd.openxmlformats-officedocument.presentationml.tags+xml"/>
  <Override PartName="/ppt/notesSlides/notesSlide18.xml" ContentType="application/vnd.openxmlformats-officedocument.presentationml.notesSlide+xml"/>
  <Override PartName="/ppt/tags/tag26.xml" ContentType="application/vnd.openxmlformats-officedocument.presentationml.tags+xml"/>
  <Override PartName="/ppt/notesSlides/notesSlide19.xml" ContentType="application/vnd.openxmlformats-officedocument.presentationml.notesSlide+xml"/>
  <Override PartName="/ppt/tags/tag27.xml" ContentType="application/vnd.openxmlformats-officedocument.presentationml.tags+xml"/>
  <Override PartName="/ppt/notesSlides/notesSlide20.xml" ContentType="application/vnd.openxmlformats-officedocument.presentationml.notesSlide+xml"/>
  <Override PartName="/ppt/tags/tag28.xml" ContentType="application/vnd.openxmlformats-officedocument.presentationml.tags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3" r:id="rId4"/>
  </p:sldMasterIdLst>
  <p:notesMasterIdLst>
    <p:notesMasterId r:id="rId26"/>
  </p:notesMasterIdLst>
  <p:handoutMasterIdLst>
    <p:handoutMasterId r:id="rId27"/>
  </p:handoutMasterIdLst>
  <p:sldIdLst>
    <p:sldId id="625" r:id="rId5"/>
    <p:sldId id="617" r:id="rId6"/>
    <p:sldId id="577" r:id="rId7"/>
    <p:sldId id="578" r:id="rId8"/>
    <p:sldId id="579" r:id="rId9"/>
    <p:sldId id="618" r:id="rId10"/>
    <p:sldId id="619" r:id="rId11"/>
    <p:sldId id="582" r:id="rId12"/>
    <p:sldId id="583" r:id="rId13"/>
    <p:sldId id="620" r:id="rId14"/>
    <p:sldId id="621" r:id="rId15"/>
    <p:sldId id="586" r:id="rId16"/>
    <p:sldId id="587" r:id="rId17"/>
    <p:sldId id="588" r:id="rId18"/>
    <p:sldId id="622" r:id="rId19"/>
    <p:sldId id="591" r:id="rId20"/>
    <p:sldId id="592" r:id="rId21"/>
    <p:sldId id="623" r:id="rId22"/>
    <p:sldId id="594" r:id="rId23"/>
    <p:sldId id="624" r:id="rId24"/>
    <p:sldId id="549" r:id="rId25"/>
  </p:sldIdLst>
  <p:sldSz cx="9144000" cy="6858000" type="screen4x3"/>
  <p:notesSz cx="7315200" cy="9601200"/>
  <p:custDataLst>
    <p:tags r:id="rId2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50">
          <p15:clr>
            <a:srgbClr val="A4A3A4"/>
          </p15:clr>
        </p15:guide>
        <p15:guide id="2" pos="2257">
          <p15:clr>
            <a:srgbClr val="A4A3A4"/>
          </p15:clr>
        </p15:guide>
        <p15:guide id="3" pos="41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025">
          <p15:clr>
            <a:srgbClr val="A4A3A4"/>
          </p15:clr>
        </p15:guide>
        <p15:guide id="4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FFFFFF"/>
    <a:srgbClr val="0056AC"/>
    <a:srgbClr val="C1E0FF"/>
    <a:srgbClr val="002060"/>
    <a:srgbClr val="B5ECF9"/>
    <a:srgbClr val="0071E2"/>
    <a:srgbClr val="E0F3F4"/>
    <a:srgbClr val="8BC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3421" autoAdjust="0"/>
  </p:normalViewPr>
  <p:slideViewPr>
    <p:cSldViewPr snapToGrid="0">
      <p:cViewPr varScale="1">
        <p:scale>
          <a:sx n="59" d="100"/>
          <a:sy n="59" d="100"/>
        </p:scale>
        <p:origin x="1456" y="52"/>
      </p:cViewPr>
      <p:guideLst>
        <p:guide orient="horz" pos="3950"/>
        <p:guide pos="2257"/>
        <p:guide pos="41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816" y="84"/>
      </p:cViewPr>
      <p:guideLst>
        <p:guide orient="horz" pos="2929"/>
        <p:guide pos="2160"/>
        <p:guide orient="horz" pos="3025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14" tIns="47958" rIns="95914" bIns="47958" numCol="1" anchor="t" anchorCtr="0" compatLnSpc="1">
            <a:prstTxWarp prst="textNoShape">
              <a:avLst/>
            </a:prstTxWarp>
          </a:bodyPr>
          <a:lstStyle>
            <a:lvl1pPr defTabSz="959746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14" tIns="47958" rIns="95914" bIns="47958" numCol="1" anchor="t" anchorCtr="0" compatLnSpc="1">
            <a:prstTxWarp prst="textNoShape">
              <a:avLst/>
            </a:prstTxWarp>
          </a:bodyPr>
          <a:lstStyle>
            <a:lvl1pPr algn="r" defTabSz="959746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14" tIns="47958" rIns="95914" bIns="47958" numCol="1" anchor="b" anchorCtr="0" compatLnSpc="1">
            <a:prstTxWarp prst="textNoShape">
              <a:avLst/>
            </a:prstTxWarp>
          </a:bodyPr>
          <a:lstStyle>
            <a:lvl1pPr defTabSz="959746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14" tIns="47958" rIns="95914" bIns="47958" numCol="1" anchor="b" anchorCtr="0" compatLnSpc="1">
            <a:prstTxWarp prst="textNoShape">
              <a:avLst/>
            </a:prstTxWarp>
          </a:bodyPr>
          <a:lstStyle>
            <a:lvl1pPr algn="r" defTabSz="959746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8205D10-CE90-4FB9-BEE1-196D52AA79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62008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0" y="9160489"/>
            <a:ext cx="1755648" cy="37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algn="l" defTabSz="966432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Revised:</a:t>
            </a:r>
          </a:p>
          <a:p>
            <a:pPr>
              <a:defRPr/>
            </a:pPr>
            <a:r>
              <a:rPr lang="en-US" dirty="0"/>
              <a:t>02/2018</a:t>
            </a:r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05013" y="471488"/>
            <a:ext cx="3305175" cy="247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90144" y="3116455"/>
            <a:ext cx="6534912" cy="6044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755648" y="9160489"/>
            <a:ext cx="3803904" cy="37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algn="ctr" defTabSz="966432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DWI Detection and Standardized Field Sobriety Testing</a:t>
            </a:r>
          </a:p>
          <a:p>
            <a:pPr>
              <a:defRPr/>
            </a:pPr>
            <a:r>
              <a:rPr lang="en-US" dirty="0"/>
              <a:t>Review and Proficiency Examinations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59552" y="9160489"/>
            <a:ext cx="1755648" cy="377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3" tIns="48317" rIns="96633" bIns="48317" numCol="1" anchor="t" anchorCtr="0" compatLnSpc="1">
            <a:prstTxWarp prst="textNoShape">
              <a:avLst/>
            </a:prstTxWarp>
          </a:bodyPr>
          <a:lstStyle>
            <a:lvl1pPr algn="r" defTabSz="966432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Session 15</a:t>
            </a:r>
          </a:p>
          <a:p>
            <a:pPr>
              <a:defRPr/>
            </a:pPr>
            <a:fld id="{A5543404-FEB5-488E-A0F9-2823FC00A8C0}" type="slidenum">
              <a:rPr lang="en-US" smtClean="0"/>
              <a:pPr>
                <a:defRPr/>
              </a:pPr>
              <a:t>‹#›</a:t>
            </a:fld>
            <a:r>
              <a:rPr lang="en-US" dirty="0"/>
              <a:t> of 29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90144" y="3022017"/>
            <a:ext cx="633984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830971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114000"/>
      </a:lnSpc>
      <a:spcBef>
        <a:spcPts val="6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81200" y="227013"/>
            <a:ext cx="3400425" cy="2549525"/>
          </a:xfrm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xfrm>
            <a:off x="582614" y="4560890"/>
            <a:ext cx="6186487" cy="43195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b="1" i="1" dirty="0">
              <a:latin typeface="+mn-lt"/>
            </a:endParaRPr>
          </a:p>
          <a:p>
            <a:endParaRPr lang="en-US" altLang="en-US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Review and Proficiency Examinations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15</a:t>
            </a:r>
          </a:p>
          <a:p>
            <a:pPr>
              <a:defRPr/>
            </a:pPr>
            <a:fld id="{A5543404-FEB5-488E-A0F9-2823FC00A8C0}" type="slidenum">
              <a:rPr lang="en-US" smtClean="0"/>
              <a:pPr>
                <a:defRPr/>
              </a:pPr>
              <a:t>1</a:t>
            </a:fld>
            <a:r>
              <a:rPr lang="en-US"/>
              <a:t> of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83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55800" y="214313"/>
            <a:ext cx="34004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63138" y="3116455"/>
            <a:ext cx="6424550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b="1" i="1" dirty="0">
              <a:latin typeface="+mn-lt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Review and Proficiency Examinations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15</a:t>
            </a:r>
          </a:p>
          <a:p>
            <a:pPr>
              <a:defRPr/>
            </a:pPr>
            <a:fld id="{A5543404-FEB5-488E-A0F9-2823FC00A8C0}" type="slidenum">
              <a:rPr lang="en-US" smtClean="0"/>
              <a:pPr>
                <a:defRPr/>
              </a:pPr>
              <a:t>10</a:t>
            </a:fld>
            <a:r>
              <a:rPr lang="en-US"/>
              <a:t> of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8079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43100" y="214313"/>
            <a:ext cx="34004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63138" y="3116455"/>
            <a:ext cx="6412675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Review and Proficiency Examinations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15</a:t>
            </a:r>
          </a:p>
          <a:p>
            <a:pPr>
              <a:defRPr/>
            </a:pPr>
            <a:fld id="{A5543404-FEB5-488E-A0F9-2823FC00A8C0}" type="slidenum">
              <a:rPr lang="en-US" smtClean="0"/>
              <a:pPr>
                <a:defRPr/>
              </a:pPr>
              <a:t>11</a:t>
            </a:fld>
            <a:r>
              <a:rPr lang="en-US"/>
              <a:t> of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3370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30400" y="227013"/>
            <a:ext cx="3400425" cy="2549525"/>
          </a:xfrm>
          <a:ln/>
        </p:spPr>
      </p:sp>
      <p:sp>
        <p:nvSpPr>
          <p:cNvPr id="44036" name="Notes Placeholder 1"/>
          <p:cNvSpPr>
            <a:spLocks noGrp="1"/>
          </p:cNvSpPr>
          <p:nvPr>
            <p:ph type="body" idx="1"/>
          </p:nvPr>
        </p:nvSpPr>
        <p:spPr>
          <a:xfrm>
            <a:off x="486888" y="3116455"/>
            <a:ext cx="6388925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Review and Proficiency Examinations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15</a:t>
            </a:r>
          </a:p>
          <a:p>
            <a:pPr>
              <a:defRPr/>
            </a:pPr>
            <a:fld id="{A5543404-FEB5-488E-A0F9-2823FC00A8C0}" type="slidenum">
              <a:rPr lang="en-US" smtClean="0"/>
              <a:pPr>
                <a:defRPr/>
              </a:pPr>
              <a:t>12</a:t>
            </a:fld>
            <a:r>
              <a:rPr lang="en-US"/>
              <a:t> of 29</a:t>
            </a:r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30400" y="214313"/>
            <a:ext cx="3400425" cy="2549525"/>
          </a:xfrm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xfrm>
            <a:off x="475013" y="3116455"/>
            <a:ext cx="6388926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Review and Proficiency Examinations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15</a:t>
            </a:r>
          </a:p>
          <a:p>
            <a:pPr>
              <a:defRPr/>
            </a:pPr>
            <a:fld id="{A5543404-FEB5-488E-A0F9-2823FC00A8C0}" type="slidenum">
              <a:rPr lang="en-US" smtClean="0"/>
              <a:pPr>
                <a:defRPr/>
              </a:pPr>
              <a:t>13</a:t>
            </a:fld>
            <a:r>
              <a:rPr lang="en-US"/>
              <a:t> of 29</a:t>
            </a:r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43100" y="227013"/>
            <a:ext cx="3400425" cy="2549525"/>
          </a:xfrm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xfrm>
            <a:off x="463137" y="3116455"/>
            <a:ext cx="6424551" cy="6044034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Review and Proficiency Examinations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15</a:t>
            </a:r>
          </a:p>
          <a:p>
            <a:pPr>
              <a:defRPr/>
            </a:pPr>
            <a:fld id="{A5543404-FEB5-488E-A0F9-2823FC00A8C0}" type="slidenum">
              <a:rPr lang="en-US" smtClean="0"/>
              <a:pPr>
                <a:defRPr/>
              </a:pPr>
              <a:t>14</a:t>
            </a:fld>
            <a:r>
              <a:rPr lang="en-US"/>
              <a:t> of 29</a:t>
            </a:r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55800" y="214313"/>
            <a:ext cx="34004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75013" y="3116455"/>
            <a:ext cx="6412676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Review and Proficiency Examinations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15</a:t>
            </a:r>
          </a:p>
          <a:p>
            <a:pPr>
              <a:defRPr/>
            </a:pPr>
            <a:fld id="{A5543404-FEB5-488E-A0F9-2823FC00A8C0}" type="slidenum">
              <a:rPr lang="en-US" smtClean="0"/>
              <a:pPr>
                <a:defRPr/>
              </a:pPr>
              <a:t>15</a:t>
            </a:fld>
            <a:r>
              <a:rPr lang="en-US"/>
              <a:t> of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4962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30400" y="201613"/>
            <a:ext cx="3400425" cy="2551112"/>
          </a:xfrm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xfrm>
            <a:off x="486887" y="3116455"/>
            <a:ext cx="6400801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Review and Proficiency Examinations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15</a:t>
            </a:r>
          </a:p>
          <a:p>
            <a:pPr>
              <a:defRPr/>
            </a:pPr>
            <a:fld id="{A5543404-FEB5-488E-A0F9-2823FC00A8C0}" type="slidenum">
              <a:rPr lang="en-US" smtClean="0"/>
              <a:pPr>
                <a:defRPr/>
              </a:pPr>
              <a:t>16</a:t>
            </a:fld>
            <a:r>
              <a:rPr lang="en-US"/>
              <a:t> of 29</a:t>
            </a:r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43100" y="227013"/>
            <a:ext cx="3400425" cy="2549525"/>
          </a:xfrm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xfrm>
            <a:off x="475013" y="3116455"/>
            <a:ext cx="6412676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Review and Proficiency Examinations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15</a:t>
            </a:r>
          </a:p>
          <a:p>
            <a:pPr>
              <a:defRPr/>
            </a:pPr>
            <a:fld id="{A5543404-FEB5-488E-A0F9-2823FC00A8C0}" type="slidenum">
              <a:rPr lang="en-US" smtClean="0"/>
              <a:pPr>
                <a:defRPr/>
              </a:pPr>
              <a:t>17</a:t>
            </a:fld>
            <a:r>
              <a:rPr lang="en-US"/>
              <a:t> of 29</a:t>
            </a:r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68500" y="250825"/>
            <a:ext cx="3400425" cy="25511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6887" y="3116455"/>
            <a:ext cx="6400801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n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Review and Proficiency Examinations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15</a:t>
            </a:r>
          </a:p>
          <a:p>
            <a:pPr>
              <a:defRPr/>
            </a:pPr>
            <a:fld id="{A5543404-FEB5-488E-A0F9-2823FC00A8C0}" type="slidenum">
              <a:rPr lang="en-US" smtClean="0"/>
              <a:pPr>
                <a:defRPr/>
              </a:pPr>
              <a:t>18</a:t>
            </a:fld>
            <a:r>
              <a:rPr lang="en-US"/>
              <a:t> of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8831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30400" y="201613"/>
            <a:ext cx="3400425" cy="2551112"/>
          </a:xfrm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xfrm>
            <a:off x="475013" y="3116455"/>
            <a:ext cx="6412676" cy="6044034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b="1" i="1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Review and Proficiency Examinations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15</a:t>
            </a:r>
          </a:p>
          <a:p>
            <a:pPr>
              <a:defRPr/>
            </a:pPr>
            <a:fld id="{A5543404-FEB5-488E-A0F9-2823FC00A8C0}" type="slidenum">
              <a:rPr lang="en-US" smtClean="0"/>
              <a:pPr>
                <a:defRPr/>
              </a:pPr>
              <a:t>19</a:t>
            </a:fld>
            <a:r>
              <a:rPr lang="en-US"/>
              <a:t> of 29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30400" y="227013"/>
            <a:ext cx="34004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63138" y="3116455"/>
            <a:ext cx="6412676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n-lt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Review and Proficiency Examinations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15</a:t>
            </a:r>
          </a:p>
          <a:p>
            <a:pPr>
              <a:defRPr/>
            </a:pPr>
            <a:fld id="{A5543404-FEB5-488E-A0F9-2823FC00A8C0}" type="slidenum">
              <a:rPr lang="en-US" smtClean="0"/>
              <a:pPr>
                <a:defRPr/>
              </a:pPr>
              <a:t>2</a:t>
            </a:fld>
            <a:r>
              <a:rPr lang="en-US"/>
              <a:t> of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2354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43100" y="239713"/>
            <a:ext cx="34004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86888" y="3116455"/>
            <a:ext cx="6400800" cy="6044034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endParaRPr lang="en-US" b="1" i="1" dirty="0">
              <a:latin typeface="+mn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Review and Proficiency Examinations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15</a:t>
            </a:r>
          </a:p>
          <a:p>
            <a:pPr>
              <a:defRPr/>
            </a:pPr>
            <a:fld id="{A5543404-FEB5-488E-A0F9-2823FC00A8C0}" type="slidenum">
              <a:rPr lang="en-US" smtClean="0"/>
              <a:pPr>
                <a:defRPr/>
              </a:pPr>
              <a:t>20</a:t>
            </a:fld>
            <a:r>
              <a:rPr lang="en-US"/>
              <a:t> of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9050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43100" y="214313"/>
            <a:ext cx="3400425" cy="2549525"/>
          </a:xfrm>
          <a:ln/>
        </p:spPr>
      </p:sp>
      <p:sp>
        <p:nvSpPr>
          <p:cNvPr id="7" name="Notes Placeholder 2"/>
          <p:cNvSpPr>
            <a:spLocks noGrp="1"/>
          </p:cNvSpPr>
          <p:nvPr>
            <p:ph type="body" idx="3"/>
          </p:nvPr>
        </p:nvSpPr>
        <p:spPr>
          <a:xfrm>
            <a:off x="486888" y="3116455"/>
            <a:ext cx="6400800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200" u="sng" kern="12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Review and Proficiency Examinations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15</a:t>
            </a:r>
          </a:p>
          <a:p>
            <a:pPr>
              <a:defRPr/>
            </a:pPr>
            <a:fld id="{A5543404-FEB5-488E-A0F9-2823FC00A8C0}" type="slidenum">
              <a:rPr lang="en-US" smtClean="0"/>
              <a:pPr>
                <a:defRPr/>
              </a:pPr>
              <a:t>21</a:t>
            </a:fld>
            <a:r>
              <a:rPr lang="en-US"/>
              <a:t> of 29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43100" y="239713"/>
            <a:ext cx="3400425" cy="2549525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xfrm>
            <a:off x="463138" y="3116455"/>
            <a:ext cx="6412675" cy="6044034"/>
          </a:xfrm>
          <a:ln/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b="1" i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Review and Proficiency Examinations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15</a:t>
            </a:r>
          </a:p>
          <a:p>
            <a:pPr>
              <a:defRPr/>
            </a:pPr>
            <a:fld id="{A5543404-FEB5-488E-A0F9-2823FC00A8C0}" type="slidenum">
              <a:rPr lang="en-US" smtClean="0"/>
              <a:pPr>
                <a:defRPr/>
              </a:pPr>
              <a:t>3</a:t>
            </a:fld>
            <a:r>
              <a:rPr lang="en-US"/>
              <a:t> of 29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43100" y="239713"/>
            <a:ext cx="3400425" cy="2549525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xfrm>
            <a:off x="463137" y="3116455"/>
            <a:ext cx="6400801" cy="6044034"/>
          </a:xfrm>
          <a:ln/>
        </p:spPr>
        <p:txBody>
          <a:bodyPr/>
          <a:lstStyle/>
          <a:p>
            <a:pPr defTabSz="957468">
              <a:lnSpc>
                <a:spcPct val="100000"/>
              </a:lnSpc>
              <a:spcBef>
                <a:spcPts val="0"/>
              </a:spcBef>
              <a:defRPr/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Review and Proficiency Examinations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15</a:t>
            </a:r>
          </a:p>
          <a:p>
            <a:pPr>
              <a:defRPr/>
            </a:pPr>
            <a:fld id="{A5543404-FEB5-488E-A0F9-2823FC00A8C0}" type="slidenum">
              <a:rPr lang="en-US" smtClean="0"/>
              <a:pPr>
                <a:defRPr/>
              </a:pPr>
              <a:t>4</a:t>
            </a:fld>
            <a:r>
              <a:rPr lang="en-US"/>
              <a:t> of 29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30400" y="239713"/>
            <a:ext cx="3400425" cy="2549525"/>
          </a:xfrm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xfrm>
            <a:off x="463138" y="3116455"/>
            <a:ext cx="6412676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Review and Proficiency Examinations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15</a:t>
            </a:r>
          </a:p>
          <a:p>
            <a:pPr>
              <a:defRPr/>
            </a:pPr>
            <a:fld id="{A5543404-FEB5-488E-A0F9-2823FC00A8C0}" type="slidenum">
              <a:rPr lang="en-US" smtClean="0"/>
              <a:pPr>
                <a:defRPr/>
              </a:pPr>
              <a:t>5</a:t>
            </a:fld>
            <a:r>
              <a:rPr lang="en-US"/>
              <a:t> of 29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30400" y="227013"/>
            <a:ext cx="34004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63138" y="3116455"/>
            <a:ext cx="6400800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n-lt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Review and Proficiency Examinations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15</a:t>
            </a:r>
          </a:p>
          <a:p>
            <a:pPr>
              <a:defRPr/>
            </a:pPr>
            <a:fld id="{A5543404-FEB5-488E-A0F9-2823FC00A8C0}" type="slidenum">
              <a:rPr lang="en-US" smtClean="0"/>
              <a:pPr>
                <a:defRPr/>
              </a:pPr>
              <a:t>6</a:t>
            </a:fld>
            <a:r>
              <a:rPr lang="en-US"/>
              <a:t> of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047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43100" y="263525"/>
            <a:ext cx="3400425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75013" y="3116455"/>
            <a:ext cx="6412675" cy="60440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Review and Proficiency Examinations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15</a:t>
            </a:r>
          </a:p>
          <a:p>
            <a:pPr>
              <a:defRPr/>
            </a:pPr>
            <a:fld id="{A5543404-FEB5-488E-A0F9-2823FC00A8C0}" type="slidenum">
              <a:rPr lang="en-US" smtClean="0"/>
              <a:pPr>
                <a:defRPr/>
              </a:pPr>
              <a:t>7</a:t>
            </a:fld>
            <a:r>
              <a:rPr lang="en-US"/>
              <a:t> of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461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30400" y="239713"/>
            <a:ext cx="3400425" cy="2549525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xfrm>
            <a:off x="463138" y="3116455"/>
            <a:ext cx="6412675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b="1" i="1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Review and Proficiency Examinations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15</a:t>
            </a:r>
          </a:p>
          <a:p>
            <a:pPr>
              <a:defRPr/>
            </a:pPr>
            <a:fld id="{A5543404-FEB5-488E-A0F9-2823FC00A8C0}" type="slidenum">
              <a:rPr lang="en-US" smtClean="0"/>
              <a:pPr>
                <a:defRPr/>
              </a:pPr>
              <a:t>8</a:t>
            </a:fld>
            <a:r>
              <a:rPr lang="en-US"/>
              <a:t> of 29</a:t>
            </a:r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943100" y="239713"/>
            <a:ext cx="3400425" cy="2549525"/>
          </a:xfrm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xfrm>
            <a:off x="475013" y="3116455"/>
            <a:ext cx="6412675" cy="60440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Revised:</a:t>
            </a:r>
          </a:p>
          <a:p>
            <a:pPr>
              <a:defRPr/>
            </a:pPr>
            <a:r>
              <a:rPr lang="en-US"/>
              <a:t>02/2018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DWI Detection and Standardized Field Sobriety Testing</a:t>
            </a:r>
          </a:p>
          <a:p>
            <a:pPr>
              <a:defRPr/>
            </a:pPr>
            <a:r>
              <a:rPr lang="en-US"/>
              <a:t>Review and Proficiency Examinations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Session 15</a:t>
            </a:r>
          </a:p>
          <a:p>
            <a:pPr>
              <a:defRPr/>
            </a:pPr>
            <a:fld id="{A5543404-FEB5-488E-A0F9-2823FC00A8C0}" type="slidenum">
              <a:rPr lang="en-US" smtClean="0"/>
              <a:pPr>
                <a:defRPr/>
              </a:pPr>
              <a:t>9</a:t>
            </a:fld>
            <a:r>
              <a:rPr lang="en-US"/>
              <a:t> of 29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835775" y="6480587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14-</a:t>
            </a:r>
            <a:fld id="{D686DDAE-9F62-40D2-B8FA-C9766CF7F18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59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79102"/>
            <a:ext cx="8229600" cy="640080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45920"/>
            <a:ext cx="8024884" cy="4386726"/>
          </a:xfrm>
        </p:spPr>
        <p:txBody>
          <a:bodyPr/>
          <a:lstStyle>
            <a:lvl1pPr>
              <a:defRPr sz="2600" b="0"/>
            </a:lvl1pPr>
            <a:lvl2pPr>
              <a:defRPr sz="2600" b="0"/>
            </a:lvl2pPr>
            <a:lvl3pPr>
              <a:defRPr sz="2600" b="0"/>
            </a:lvl3pPr>
            <a:lvl4pPr>
              <a:defRPr sz="2600" b="0"/>
            </a:lvl4pPr>
            <a:lvl5pPr>
              <a:defRPr sz="1800" b="0"/>
            </a:lvl5pPr>
          </a:lstStyle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0"/>
          </p:nvPr>
        </p:nvSpPr>
        <p:spPr>
          <a:xfrm>
            <a:off x="6835775" y="6480587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14-</a:t>
            </a:r>
            <a:fld id="{D4AA26C7-7B8D-47CF-B634-62CFE3A4FB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7672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>
          <a:xfrm>
            <a:off x="6835775" y="6480587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14-</a:t>
            </a:r>
            <a:fld id="{D686DDAE-9F62-40D2-B8FA-C9766CF7F18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2053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0" y="1066800"/>
            <a:ext cx="71628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b="1">
              <a:solidFill>
                <a:srgbClr val="003D7D"/>
              </a:solidFill>
              <a:latin typeface="Arial" charset="0"/>
            </a:endParaRPr>
          </a:p>
        </p:txBody>
      </p:sp>
      <p:sp>
        <p:nvSpPr>
          <p:cNvPr id="3" name="Content Placeholder 7"/>
          <p:cNvSpPr>
            <a:spLocks noGrp="1"/>
          </p:cNvSpPr>
          <p:nvPr>
            <p:ph sz="quarter" idx="1" hasCustomPrompt="1"/>
          </p:nvPr>
        </p:nvSpPr>
        <p:spPr>
          <a:xfrm>
            <a:off x="457200" y="1645920"/>
            <a:ext cx="8229600" cy="4572000"/>
          </a:xfrm>
          <a:prstGeom prst="rect">
            <a:avLst/>
          </a:prstGeom>
        </p:spPr>
        <p:txBody>
          <a:bodyPr/>
          <a:lstStyle>
            <a:lvl1pPr>
              <a:defRPr sz="2600" b="0"/>
            </a:lvl1pPr>
            <a:lvl2pPr>
              <a:defRPr sz="2600" b="0"/>
            </a:lvl2pPr>
            <a:lvl3pPr>
              <a:defRPr sz="2600" b="0"/>
            </a:lvl3pPr>
            <a:lvl4pPr>
              <a:defRPr sz="2600" b="0"/>
            </a:lvl4pPr>
            <a:lvl5pPr>
              <a:defRPr sz="1800" b="0"/>
            </a:lvl5pPr>
          </a:lstStyle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640080"/>
            <a:ext cx="8229600" cy="64008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E5908E-5ED7-440D-896E-6A2484CBEA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14-</a:t>
            </a:r>
            <a:fld id="{C7923850-DE8F-43C2-80E4-423E2120B0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1765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0080"/>
            <a:ext cx="8229600" cy="64008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835775" y="6480587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14-</a:t>
            </a:r>
            <a:fld id="{D686DDAE-9F62-40D2-B8FA-C9766CF7F18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968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40080"/>
            <a:ext cx="822960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Title </a:t>
            </a:r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45920"/>
            <a:ext cx="8229600" cy="438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First Level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1524000" y="1066800"/>
            <a:ext cx="71628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b="1">
              <a:solidFill>
                <a:srgbClr val="003D7D"/>
              </a:solidFill>
              <a:latin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0071A0-FB16-4136-85D9-55363E36CC78}"/>
              </a:ext>
            </a:extLst>
          </p:cNvPr>
          <p:cNvSpPr/>
          <p:nvPr userDrawn="1"/>
        </p:nvSpPr>
        <p:spPr>
          <a:xfrm>
            <a:off x="0" y="-11430"/>
            <a:ext cx="9144000" cy="365760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Box 37">
            <a:extLst>
              <a:ext uri="{FF2B5EF4-FFF2-40B4-BE49-F238E27FC236}">
                <a16:creationId xmlns:a16="http://schemas.microsoft.com/office/drawing/2014/main" id="{9D3B4932-E2DB-49AE-905D-4D04D3A8E3A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0932" y="17561"/>
            <a:ext cx="7874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spc="300" dirty="0">
                <a:solidFill>
                  <a:srgbClr val="FFFFFF"/>
                </a:solidFill>
                <a:latin typeface="Arial Narrow" panose="020B0606020202030204" pitchFamily="34" charset="0"/>
              </a:rPr>
              <a:t>Session 14 – Review and Proficiency Examinations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5F92A62-FB20-4FDC-A397-EE57CD15E1F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47248" y="30480"/>
            <a:ext cx="222126" cy="27432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F055E15-6053-43E5-B3F9-6AA4F6D62DCA}"/>
              </a:ext>
            </a:extLst>
          </p:cNvPr>
          <p:cNvSpPr/>
          <p:nvPr userDrawn="1"/>
        </p:nvSpPr>
        <p:spPr>
          <a:xfrm>
            <a:off x="0" y="6492240"/>
            <a:ext cx="9144000" cy="365760"/>
          </a:xfrm>
          <a:prstGeom prst="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4B4EB694-6405-4C9A-B791-83D90643E4F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125" y="6508115"/>
            <a:ext cx="6361113" cy="33855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600" b="0" dirty="0">
                <a:solidFill>
                  <a:schemeClr val="bg1"/>
                </a:solidFill>
                <a:latin typeface="Arial Black" panose="020B0A04020102020204" pitchFamily="34" charset="0"/>
              </a:rPr>
              <a:t>DWI DETECTION &amp; SFST</a:t>
            </a:r>
          </a:p>
        </p:txBody>
      </p:sp>
      <p:sp>
        <p:nvSpPr>
          <p:cNvPr id="17" name="Slide Number Placeholder 21">
            <a:extLst>
              <a:ext uri="{FF2B5EF4-FFF2-40B4-BE49-F238E27FC236}">
                <a16:creationId xmlns:a16="http://schemas.microsoft.com/office/drawing/2014/main" id="{995EA6A4-C87B-4B19-83B2-B1FBD8031D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35775" y="648882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spc="300">
                <a:solidFill>
                  <a:schemeClr val="bg1"/>
                </a:solidFill>
                <a:latin typeface="Arial Narrow" panose="020B0606020202030204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14-</a:t>
            </a:r>
            <a:fld id="{C7923850-DE8F-43C2-80E4-423E2120B0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custDataLst>
      <p:tags r:id="rId7"/>
    </p:custDataLst>
    <p:extLst>
      <p:ext uri="{BB962C8B-B14F-4D97-AF65-F5344CB8AC3E}">
        <p14:creationId xmlns:p14="http://schemas.microsoft.com/office/powerpoint/2010/main" val="3447913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56A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200" b="1">
          <a:solidFill>
            <a:srgbClr val="003D7D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600" b="0">
          <a:solidFill>
            <a:srgbClr val="000000"/>
          </a:solidFill>
          <a:latin typeface="+mj-lt"/>
          <a:ea typeface="+mn-ea"/>
          <a:cs typeface="+mn-cs"/>
        </a:defRPr>
      </a:lvl1pPr>
      <a:lvl2pPr marL="457200" indent="-3429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buChar char="–"/>
        <a:defRPr sz="2600" b="0">
          <a:solidFill>
            <a:srgbClr val="000000"/>
          </a:solidFill>
          <a:latin typeface="+mj-lt"/>
        </a:defRPr>
      </a:lvl2pPr>
      <a:lvl3pPr marL="800100" indent="-346075" algn="l" rtl="0" eaLnBrk="0" fontAlgn="base" hangingPunct="0">
        <a:spcBef>
          <a:spcPct val="0"/>
        </a:spcBef>
        <a:spcAft>
          <a:spcPct val="0"/>
        </a:spcAft>
        <a:buFont typeface="Wingdings" panose="05000000000000000000" pitchFamily="2" charset="2"/>
        <a:buChar char="ü"/>
        <a:defRPr sz="2600" b="0">
          <a:solidFill>
            <a:srgbClr val="000000"/>
          </a:solidFill>
          <a:latin typeface="+mj-lt"/>
        </a:defRPr>
      </a:lvl3pPr>
      <a:lvl4pPr marL="1143000" indent="-339725" algn="l" rtl="0" eaLnBrk="0" fontAlgn="base" hangingPunct="0">
        <a:spcBef>
          <a:spcPct val="0"/>
        </a:spcBef>
        <a:spcAft>
          <a:spcPct val="0"/>
        </a:spcAft>
        <a:buFont typeface="Courier New" panose="02070309020205020404" pitchFamily="49" charset="0"/>
        <a:buChar char="o"/>
        <a:defRPr sz="2600" b="0">
          <a:solidFill>
            <a:srgbClr val="000000"/>
          </a:solidFill>
          <a:latin typeface="+mj-lt"/>
        </a:defRPr>
      </a:lvl4pPr>
      <a:lvl5pPr marL="1377950" indent="-230188" algn="l" rtl="0" eaLnBrk="0" fontAlgn="base" hangingPunct="0">
        <a:spcBef>
          <a:spcPct val="0"/>
        </a:spcBef>
        <a:spcAft>
          <a:spcPct val="0"/>
        </a:spcAft>
        <a:buFont typeface="Trebuchet MS" pitchFamily="34" charset="0"/>
        <a:buChar char="―"/>
        <a:defRPr sz="2600" b="0">
          <a:solidFill>
            <a:srgbClr val="000000"/>
          </a:solidFill>
          <a:latin typeface="+mj-lt"/>
        </a:defRPr>
      </a:lvl5pPr>
      <a:lvl6pPr marL="18351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6pPr>
      <a:lvl7pPr marL="22923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7pPr>
      <a:lvl8pPr marL="27495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8pPr>
      <a:lvl9pPr marL="3206750" indent="-230188" algn="l" rtl="0" fontAlgn="base">
        <a:spcBef>
          <a:spcPct val="0"/>
        </a:spcBef>
        <a:spcAft>
          <a:spcPct val="0"/>
        </a:spcAft>
        <a:buChar char="•"/>
        <a:defRPr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7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8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2.xml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3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7.xml"/><Relationship Id="rId4" Type="http://schemas.openxmlformats.org/officeDocument/2006/relationships/image" Target="../media/image1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4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794000" y="1431925"/>
            <a:ext cx="3556000" cy="854075"/>
          </a:xfrm>
        </p:spPr>
        <p:txBody>
          <a:bodyPr/>
          <a:lstStyle/>
          <a:p>
            <a:r>
              <a:rPr lang="en-US" altLang="en-US" dirty="0"/>
              <a:t>Session 14  </a:t>
            </a:r>
          </a:p>
        </p:txBody>
      </p:sp>
      <p:sp>
        <p:nvSpPr>
          <p:cNvPr id="9219" name="Subtitle 2"/>
          <p:cNvSpPr txBox="1">
            <a:spLocks/>
          </p:cNvSpPr>
          <p:nvPr/>
        </p:nvSpPr>
        <p:spPr bwMode="auto">
          <a:xfrm>
            <a:off x="1371600" y="25146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3200" b="1" dirty="0">
                <a:solidFill>
                  <a:srgbClr val="000000"/>
                </a:solidFill>
                <a:latin typeface="+mj-lt"/>
                <a:cs typeface="+mn-cs"/>
              </a:rPr>
              <a:t>Review and</a:t>
            </a:r>
          </a:p>
          <a:p>
            <a:pPr algn="ctr">
              <a:defRPr/>
            </a:pPr>
            <a:r>
              <a:rPr lang="en-US" sz="3200" b="1" dirty="0">
                <a:solidFill>
                  <a:srgbClr val="000000"/>
                </a:solidFill>
                <a:latin typeface="+mj-lt"/>
                <a:cs typeface="+mn-cs"/>
              </a:rPr>
              <a:t>Proficiency Examinations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179" y="5435934"/>
            <a:ext cx="1109027" cy="1066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683" y="5660044"/>
            <a:ext cx="1136643" cy="7592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809" y="5844671"/>
            <a:ext cx="1658382" cy="39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69376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sz="quarter" idx="1"/>
          </p:nvPr>
        </p:nvSpPr>
        <p:spPr>
          <a:xfrm>
            <a:off x="261632" y="1718204"/>
            <a:ext cx="8504238" cy="1151467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dirty="0"/>
              <a:t>4 or more clues indicates BAC </a:t>
            </a:r>
          </a:p>
          <a:p>
            <a:pPr marL="0" indent="0" algn="ctr">
              <a:buNone/>
            </a:pPr>
            <a:r>
              <a:rPr lang="en-US" altLang="en-US" dirty="0"/>
              <a:t>above 0.08 (88% accurate)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304800" y="533399"/>
            <a:ext cx="8534400" cy="990601"/>
          </a:xfrm>
        </p:spPr>
        <p:txBody>
          <a:bodyPr/>
          <a:lstStyle/>
          <a:p>
            <a:r>
              <a:rPr lang="en-US" altLang="en-US" dirty="0"/>
              <a:t>Horizontal Gaze Nystagmus</a:t>
            </a:r>
            <a:br>
              <a:rPr lang="en-US" altLang="en-US" dirty="0"/>
            </a:br>
            <a:r>
              <a:rPr lang="en-US" altLang="en-US" dirty="0"/>
              <a:t>Test Criterion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14-</a:t>
            </a:r>
            <a:fld id="{24A3EE13-0F50-4F3D-9901-6D5D26D8D24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7" name="Picture 6" descr="MP900385754[2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5" y="3063875"/>
            <a:ext cx="2339975" cy="3276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2919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504238" cy="1032933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en-US" dirty="0"/>
              <a:t>Divided Attention </a:t>
            </a:r>
          </a:p>
          <a:p>
            <a:pPr marL="0" indent="0" algn="ctr" eaLnBrk="1" hangingPunct="1">
              <a:buNone/>
              <a:defRPr/>
            </a:pPr>
            <a:r>
              <a:rPr lang="en-US" dirty="0"/>
              <a:t>Mental Task and Physical Task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Walk and Turn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14-</a:t>
            </a:r>
            <a:fld id="{24A3EE13-0F50-4F3D-9901-6D5D26D8D24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7" name="Picture 14" descr="04-849_06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57167" y="3186112"/>
            <a:ext cx="3962400" cy="2622550"/>
          </a:xfrm>
          <a:prstGeom prst="rect">
            <a:avLst/>
          </a:prstGeom>
          <a:ln>
            <a:noFill/>
          </a:ln>
          <a:effectLst/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19B36D7A-3664-4096-BB14-B945D6A16398}"/>
              </a:ext>
            </a:extLst>
          </p:cNvPr>
          <p:cNvSpPr txBox="1">
            <a:spLocks/>
          </p:cNvSpPr>
          <p:nvPr/>
        </p:nvSpPr>
        <p:spPr bwMode="auto">
          <a:xfrm>
            <a:off x="381000" y="2973478"/>
            <a:ext cx="3018183" cy="1727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 b="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1pPr>
            <a:lvl2pPr marL="457200" indent="-3429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 b="0">
                <a:solidFill>
                  <a:srgbClr val="000000"/>
                </a:solidFill>
                <a:latin typeface="+mj-lt"/>
              </a:defRPr>
            </a:lvl2pPr>
            <a:lvl3pPr marL="800100" indent="-346075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sz="2600" b="0">
                <a:solidFill>
                  <a:srgbClr val="000000"/>
                </a:solidFill>
                <a:latin typeface="+mj-lt"/>
              </a:defRPr>
            </a:lvl3pPr>
            <a:lvl4pPr marL="1143000" indent="-339725" algn="l" rtl="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2600" b="0">
                <a:solidFill>
                  <a:srgbClr val="000000"/>
                </a:solidFill>
                <a:latin typeface="+mj-lt"/>
              </a:defRPr>
            </a:lvl4pPr>
            <a:lvl5pPr marL="1377950" indent="-230188" algn="l" rtl="0" eaLnBrk="0" fontAlgn="base" hangingPunct="0">
              <a:spcBef>
                <a:spcPct val="0"/>
              </a:spcBef>
              <a:spcAft>
                <a:spcPct val="0"/>
              </a:spcAft>
              <a:buFont typeface="Trebuchet MS" pitchFamily="34" charset="0"/>
              <a:buChar char="―"/>
              <a:defRPr sz="1800" b="0">
                <a:solidFill>
                  <a:srgbClr val="000000"/>
                </a:solidFill>
                <a:latin typeface="+mj-lt"/>
              </a:defRPr>
            </a:lvl5pPr>
            <a:lvl6pPr marL="18351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6pPr>
            <a:lvl7pPr marL="22923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7pPr>
            <a:lvl8pPr marL="27495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8pPr>
            <a:lvl9pPr marL="32067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9pPr>
          </a:lstStyle>
          <a:p>
            <a:pPr marL="285750" indent="-285750" eaLnBrk="1" hangingPunct="1">
              <a:spcBef>
                <a:spcPts val="1200"/>
              </a:spcBef>
              <a:defRPr/>
            </a:pPr>
            <a:r>
              <a:rPr lang="en-US" kern="0" dirty="0"/>
              <a:t>Instruction stage</a:t>
            </a:r>
          </a:p>
          <a:p>
            <a:pPr marL="285750" indent="-285750" eaLnBrk="1" hangingPunct="1">
              <a:spcBef>
                <a:spcPts val="1200"/>
              </a:spcBef>
              <a:defRPr/>
            </a:pPr>
            <a:r>
              <a:rPr lang="en-US" kern="0" dirty="0"/>
              <a:t>Walking stage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458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488829"/>
            <a:ext cx="8382000" cy="4736123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buNone/>
            </a:pPr>
            <a:r>
              <a:rPr lang="en-US" altLang="en-US" b="1" dirty="0"/>
              <a:t>Verbal instructions:</a:t>
            </a:r>
          </a:p>
          <a:p>
            <a:pPr marL="742950" lvl="1" indent="-277813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en-US" altLang="en-US" b="0" dirty="0"/>
              <a:t>Assume heel-to-toe stance</a:t>
            </a:r>
          </a:p>
          <a:p>
            <a:pPr marL="742950" lvl="1" indent="-277813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en-US" altLang="en-US" b="0" dirty="0"/>
              <a:t>Arms down at sides</a:t>
            </a:r>
          </a:p>
          <a:p>
            <a:pPr marL="742950" lvl="1" indent="-277813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en-US" altLang="en-US" b="0" dirty="0"/>
              <a:t>Don’t start until told</a:t>
            </a:r>
          </a:p>
          <a:p>
            <a:pPr marL="742950" lvl="1" indent="-277813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en-US" altLang="en-US" dirty="0"/>
              <a:t>9 heel-to-toe steps turn, 9 heel-to-toe steps</a:t>
            </a:r>
          </a:p>
          <a:p>
            <a:pPr marL="0" indent="0" eaLnBrk="1" hangingPunct="1">
              <a:spcBef>
                <a:spcPts val="1200"/>
              </a:spcBef>
              <a:buNone/>
            </a:pPr>
            <a:r>
              <a:rPr lang="en-US" altLang="en-US" b="1" dirty="0"/>
              <a:t>Turn procedures:</a:t>
            </a:r>
          </a:p>
          <a:p>
            <a:pPr marL="742950" lvl="1" indent="-277813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en-US" altLang="en-US" b="0" dirty="0"/>
              <a:t>Turn around on the line</a:t>
            </a:r>
          </a:p>
          <a:p>
            <a:pPr marL="742950" lvl="1" indent="-277813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en-US" altLang="en-US" b="0" dirty="0"/>
              <a:t>Several small steps</a:t>
            </a:r>
            <a:endParaRPr lang="en-US" altLang="en-US" dirty="0"/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Administrative Procedures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14-</a:t>
            </a:r>
            <a:fld id="{24A3EE13-0F50-4F3D-9901-6D5D26D8D24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1"/>
          <p:cNvSpPr>
            <a:spLocks noGrp="1"/>
          </p:cNvSpPr>
          <p:nvPr>
            <p:ph sz="quarter" idx="1"/>
          </p:nvPr>
        </p:nvSpPr>
        <p:spPr>
          <a:xfrm>
            <a:off x="508000" y="1879600"/>
            <a:ext cx="8331200" cy="3202354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buNone/>
            </a:pPr>
            <a:r>
              <a:rPr lang="en-US" altLang="en-US" b="1" dirty="0"/>
              <a:t>While walking:</a:t>
            </a:r>
          </a:p>
          <a:p>
            <a:pPr marL="742950" lvl="1" indent="-277813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en-US" altLang="en-US" b="0" dirty="0"/>
              <a:t>Keep watching feet</a:t>
            </a:r>
          </a:p>
          <a:p>
            <a:pPr marL="742950" lvl="1" indent="-277813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en-US" altLang="en-US" b="0" dirty="0"/>
              <a:t>Arms down at sides</a:t>
            </a:r>
          </a:p>
          <a:p>
            <a:pPr marL="742950" lvl="1" indent="-277813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en-US" altLang="en-US" b="0" dirty="0"/>
              <a:t>Count steps out loud</a:t>
            </a:r>
          </a:p>
          <a:p>
            <a:pPr marL="742950" lvl="1" indent="-277813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en-US" altLang="en-US" b="0" dirty="0"/>
              <a:t>Don’t stop during walk</a:t>
            </a:r>
            <a:endParaRPr lang="en-US" altLang="en-US" dirty="0"/>
          </a:p>
        </p:txBody>
      </p:sp>
      <p:sp>
        <p:nvSpPr>
          <p:cNvPr id="1741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Administrative Procedures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14-</a:t>
            </a:r>
            <a:fld id="{24A3EE13-0F50-4F3D-9901-6D5D26D8D24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sz="quarter" idx="1"/>
          </p:nvPr>
        </p:nvSpPr>
        <p:spPr>
          <a:xfrm>
            <a:off x="474133" y="1735020"/>
            <a:ext cx="4182534" cy="3854896"/>
          </a:xfrm>
        </p:spPr>
        <p:txBody>
          <a:bodyPr/>
          <a:lstStyle/>
          <a:p>
            <a:pPr marL="285750" indent="-285750" eaLnBrk="1" hangingPunct="1">
              <a:spcBef>
                <a:spcPts val="1200"/>
              </a:spcBef>
              <a:buFontTx/>
              <a:buChar char="•"/>
              <a:tabLst>
                <a:tab pos="465138" algn="l"/>
              </a:tabLst>
            </a:pPr>
            <a:r>
              <a:rPr lang="en-US" altLang="en-US" dirty="0"/>
              <a:t>Cannot keep balance </a:t>
            </a:r>
          </a:p>
          <a:p>
            <a:pPr marL="285750" indent="-285750" eaLnBrk="1" hangingPunct="1">
              <a:spcBef>
                <a:spcPts val="1200"/>
              </a:spcBef>
              <a:buFontTx/>
              <a:buChar char="•"/>
              <a:tabLst>
                <a:tab pos="465138" algn="l"/>
              </a:tabLst>
            </a:pPr>
            <a:r>
              <a:rPr lang="en-US" altLang="en-US" dirty="0"/>
              <a:t>Starts too soon </a:t>
            </a:r>
          </a:p>
          <a:p>
            <a:pPr marL="285750" indent="-285750" eaLnBrk="1" hangingPunct="1">
              <a:spcBef>
                <a:spcPts val="1200"/>
              </a:spcBef>
              <a:buFontTx/>
              <a:buChar char="•"/>
              <a:tabLst>
                <a:tab pos="465138" algn="l"/>
              </a:tabLst>
            </a:pPr>
            <a:r>
              <a:rPr lang="en-US" altLang="en-US" dirty="0"/>
              <a:t>Stops while walking</a:t>
            </a:r>
          </a:p>
          <a:p>
            <a:pPr marL="285750" indent="-285750" eaLnBrk="1" hangingPunct="1">
              <a:spcBef>
                <a:spcPts val="1200"/>
              </a:spcBef>
              <a:buFontTx/>
              <a:buChar char="•"/>
              <a:tabLst>
                <a:tab pos="465138" algn="l"/>
              </a:tabLst>
            </a:pPr>
            <a:r>
              <a:rPr lang="en-US" altLang="en-US" dirty="0"/>
              <a:t>Does not touch </a:t>
            </a:r>
            <a:br>
              <a:rPr lang="en-US" altLang="en-US" dirty="0"/>
            </a:br>
            <a:r>
              <a:rPr lang="en-US" altLang="en-US" dirty="0"/>
              <a:t>heel-to-toe</a:t>
            </a:r>
          </a:p>
        </p:txBody>
      </p:sp>
      <p:sp>
        <p:nvSpPr>
          <p:cNvPr id="1843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Walk and Turn Test Clues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14-</a:t>
            </a:r>
            <a:fld id="{24A3EE13-0F50-4F3D-9901-6D5D26D8D24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910BE11E-8D00-4209-A627-1E1ABF363AD0}"/>
              </a:ext>
            </a:extLst>
          </p:cNvPr>
          <p:cNvSpPr txBox="1">
            <a:spLocks/>
          </p:cNvSpPr>
          <p:nvPr/>
        </p:nvSpPr>
        <p:spPr bwMode="auto">
          <a:xfrm>
            <a:off x="4809067" y="1735020"/>
            <a:ext cx="3911600" cy="3683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latin typeface="+mj-lt"/>
                <a:ea typeface="+mn-ea"/>
                <a:cs typeface="+mn-cs"/>
              </a:defRPr>
            </a:lvl1pPr>
            <a:lvl2pPr marL="571500" indent="-4572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2800" b="1">
                <a:solidFill>
                  <a:srgbClr val="003366"/>
                </a:solidFill>
                <a:latin typeface="+mj-lt"/>
              </a:defRPr>
            </a:lvl2pPr>
            <a:lvl3pPr marL="627063" indent="-173038" algn="l" rtl="0" eaLnBrk="0" fontAlgn="base" hangingPunct="0">
              <a:spcBef>
                <a:spcPct val="0"/>
              </a:spcBef>
              <a:spcAft>
                <a:spcPct val="0"/>
              </a:spcAft>
              <a:buFont typeface="Trebuchet MS" pitchFamily="34" charset="0"/>
              <a:buChar char="―"/>
              <a:defRPr sz="2400" b="1">
                <a:solidFill>
                  <a:srgbClr val="003366"/>
                </a:solidFill>
                <a:latin typeface="+mj-lt"/>
              </a:defRPr>
            </a:lvl3pPr>
            <a:lvl4pPr marL="1146175" indent="-3429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 sz="2000" b="1">
                <a:solidFill>
                  <a:srgbClr val="003366"/>
                </a:solidFill>
                <a:latin typeface="+mj-lt"/>
              </a:defRPr>
            </a:lvl4pPr>
            <a:lvl5pPr marL="1377950" indent="-230188" algn="l" rtl="0" eaLnBrk="0" fontAlgn="base" hangingPunct="0">
              <a:spcBef>
                <a:spcPct val="0"/>
              </a:spcBef>
              <a:spcAft>
                <a:spcPct val="0"/>
              </a:spcAft>
              <a:buFont typeface="Trebuchet MS" pitchFamily="34" charset="0"/>
              <a:buChar char="―"/>
              <a:defRPr sz="2000" b="1">
                <a:solidFill>
                  <a:srgbClr val="003366"/>
                </a:solidFill>
                <a:latin typeface="+mj-lt"/>
              </a:defRPr>
            </a:lvl5pPr>
            <a:lvl6pPr marL="18351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6pPr>
            <a:lvl7pPr marL="22923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7pPr>
            <a:lvl8pPr marL="27495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8pPr>
            <a:lvl9pPr marL="32067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9pPr>
          </a:lstStyle>
          <a:p>
            <a:pPr marL="285750" indent="-285750" eaLnBrk="1" hangingPunct="1">
              <a:spcBef>
                <a:spcPts val="1200"/>
              </a:spcBef>
              <a:buFontTx/>
              <a:buChar char="•"/>
            </a:pPr>
            <a:r>
              <a:rPr lang="en-US" altLang="en-US" sz="2600" b="0" kern="0" dirty="0">
                <a:solidFill>
                  <a:srgbClr val="000000"/>
                </a:solidFill>
              </a:rPr>
              <a:t>Steps off the line</a:t>
            </a:r>
          </a:p>
          <a:p>
            <a:pPr marL="285750" indent="-285750" eaLnBrk="1" hangingPunct="1">
              <a:spcBef>
                <a:spcPts val="1200"/>
              </a:spcBef>
              <a:buFontTx/>
              <a:buChar char="•"/>
            </a:pPr>
            <a:r>
              <a:rPr lang="en-US" altLang="en-US" sz="2600" b="0" kern="0" dirty="0">
                <a:solidFill>
                  <a:srgbClr val="000000"/>
                </a:solidFill>
              </a:rPr>
              <a:t>Uses arm(s) to balance</a:t>
            </a:r>
          </a:p>
          <a:p>
            <a:pPr marL="285750" indent="-285750" eaLnBrk="1" hangingPunct="1">
              <a:spcBef>
                <a:spcPts val="1200"/>
              </a:spcBef>
              <a:buFontTx/>
              <a:buChar char="•"/>
            </a:pPr>
            <a:r>
              <a:rPr lang="en-US" altLang="en-US" sz="2600" b="0" kern="0" dirty="0">
                <a:solidFill>
                  <a:srgbClr val="000000"/>
                </a:solidFill>
              </a:rPr>
              <a:t>Improper turn</a:t>
            </a:r>
          </a:p>
          <a:p>
            <a:pPr marL="285750" indent="-285750" eaLnBrk="1" hangingPunct="1">
              <a:spcBef>
                <a:spcPts val="1200"/>
              </a:spcBef>
              <a:buFontTx/>
              <a:buChar char="•"/>
            </a:pPr>
            <a:r>
              <a:rPr lang="en-US" altLang="en-US" sz="2600" b="0" kern="0" dirty="0">
                <a:solidFill>
                  <a:srgbClr val="000000"/>
                </a:solidFill>
              </a:rPr>
              <a:t>Incorrect number </a:t>
            </a:r>
            <a:br>
              <a:rPr lang="en-US" altLang="en-US" sz="2600" b="0" kern="0" dirty="0">
                <a:solidFill>
                  <a:srgbClr val="000000"/>
                </a:solidFill>
              </a:rPr>
            </a:br>
            <a:r>
              <a:rPr lang="en-US" altLang="en-US" sz="2600" b="0" kern="0" dirty="0">
                <a:solidFill>
                  <a:srgbClr val="000000"/>
                </a:solidFill>
              </a:rPr>
              <a:t>of steps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sz="quarter" idx="1"/>
          </p:nvPr>
        </p:nvSpPr>
        <p:spPr>
          <a:xfrm>
            <a:off x="381000" y="1411852"/>
            <a:ext cx="8504238" cy="115619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dirty="0"/>
              <a:t>2 or more clues indicates BAC </a:t>
            </a:r>
          </a:p>
          <a:p>
            <a:pPr marL="0" indent="0" algn="ctr">
              <a:buNone/>
            </a:pPr>
            <a:r>
              <a:rPr lang="en-US" altLang="en-US" dirty="0"/>
              <a:t>above 0.08 (79% accurate)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Walk and Turn Test Criterion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14-</a:t>
            </a:r>
            <a:fld id="{24A3EE13-0F50-4F3D-9901-6D5D26D8D24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7" name="Picture 6" descr="MP900385752[2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8038" y="2684494"/>
            <a:ext cx="2589212" cy="3624263"/>
          </a:xfrm>
          <a:prstGeom prst="rect">
            <a:avLst/>
          </a:prstGeom>
          <a:ln>
            <a:noFill/>
          </a:ln>
          <a:effectLst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509540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1"/>
          <p:cNvSpPr>
            <a:spLocks noGrp="1"/>
          </p:cNvSpPr>
          <p:nvPr>
            <p:ph sz="quarter" idx="1"/>
          </p:nvPr>
        </p:nvSpPr>
        <p:spPr>
          <a:xfrm>
            <a:off x="381000" y="1456267"/>
            <a:ext cx="8504238" cy="1177603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en-US" dirty="0"/>
              <a:t>Divided Attention Test</a:t>
            </a:r>
          </a:p>
          <a:p>
            <a:pPr marL="0" indent="0" algn="ctr" eaLnBrk="1" hangingPunct="1">
              <a:buNone/>
              <a:defRPr/>
            </a:pPr>
            <a:r>
              <a:rPr lang="en-US" dirty="0"/>
              <a:t> Mental Task and Physical Task</a:t>
            </a:r>
          </a:p>
        </p:txBody>
      </p:sp>
      <p:sp>
        <p:nvSpPr>
          <p:cNvPr id="2150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One Leg Stand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14-</a:t>
            </a:r>
            <a:fld id="{24A3EE13-0F50-4F3D-9901-6D5D26D8D24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5" name="Picture 10" descr="ONELEG1"/>
          <p:cNvPicPr>
            <a:picLocks noChangeAspect="1" noChangeArrowheads="1"/>
          </p:cNvPicPr>
          <p:nvPr/>
        </p:nvPicPr>
        <p:blipFill>
          <a:blip r:embed="rId4">
            <a:lum bright="6000" contrast="12000"/>
          </a:blip>
          <a:srcRect/>
          <a:stretch>
            <a:fillRect/>
          </a:stretch>
        </p:blipFill>
        <p:spPr bwMode="auto">
          <a:xfrm>
            <a:off x="5292725" y="2783945"/>
            <a:ext cx="3233738" cy="2149475"/>
          </a:xfrm>
          <a:prstGeom prst="rect">
            <a:avLst/>
          </a:prstGeom>
          <a:ln>
            <a:noFill/>
          </a:ln>
          <a:effectLst/>
        </p:spPr>
      </p:pic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CC1DF7AD-CCFC-4617-98F4-DED9B0AA537B}"/>
              </a:ext>
            </a:extLst>
          </p:cNvPr>
          <p:cNvSpPr txBox="1">
            <a:spLocks/>
          </p:cNvSpPr>
          <p:nvPr/>
        </p:nvSpPr>
        <p:spPr bwMode="auto">
          <a:xfrm>
            <a:off x="381000" y="3055764"/>
            <a:ext cx="4618383" cy="1615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 b="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1pPr>
            <a:lvl2pPr marL="457200" indent="-3429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 b="0">
                <a:solidFill>
                  <a:srgbClr val="000000"/>
                </a:solidFill>
                <a:latin typeface="+mj-lt"/>
              </a:defRPr>
            </a:lvl2pPr>
            <a:lvl3pPr marL="800100" indent="-346075" algn="l" rtl="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 sz="2600" b="0">
                <a:solidFill>
                  <a:srgbClr val="000000"/>
                </a:solidFill>
                <a:latin typeface="+mj-lt"/>
              </a:defRPr>
            </a:lvl3pPr>
            <a:lvl4pPr marL="1143000" indent="-339725" algn="l" rtl="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2600" b="0">
                <a:solidFill>
                  <a:srgbClr val="000000"/>
                </a:solidFill>
                <a:latin typeface="+mj-lt"/>
              </a:defRPr>
            </a:lvl4pPr>
            <a:lvl5pPr marL="1377950" indent="-230188" algn="l" rtl="0" eaLnBrk="0" fontAlgn="base" hangingPunct="0">
              <a:spcBef>
                <a:spcPct val="0"/>
              </a:spcBef>
              <a:spcAft>
                <a:spcPct val="0"/>
              </a:spcAft>
              <a:buFont typeface="Trebuchet MS" pitchFamily="34" charset="0"/>
              <a:buChar char="―"/>
              <a:defRPr sz="1800" b="0">
                <a:solidFill>
                  <a:srgbClr val="000000"/>
                </a:solidFill>
                <a:latin typeface="+mj-lt"/>
              </a:defRPr>
            </a:lvl5pPr>
            <a:lvl6pPr marL="18351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6pPr>
            <a:lvl7pPr marL="22923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7pPr>
            <a:lvl8pPr marL="27495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8pPr>
            <a:lvl9pPr marL="3206750" indent="-230188" algn="l" rtl="0" fontAlgn="base">
              <a:spcBef>
                <a:spcPct val="0"/>
              </a:spcBef>
              <a:spcAft>
                <a:spcPct val="0"/>
              </a:spcAft>
              <a:buChar char="•"/>
              <a:defRPr>
                <a:solidFill>
                  <a:srgbClr val="003366"/>
                </a:solidFill>
                <a:latin typeface="+mn-lt"/>
              </a:defRPr>
            </a:lvl9pPr>
          </a:lstStyle>
          <a:p>
            <a:pPr marL="285750" indent="-285750" eaLnBrk="1" hangingPunct="1">
              <a:spcBef>
                <a:spcPts val="1200"/>
              </a:spcBef>
              <a:defRPr/>
            </a:pPr>
            <a:r>
              <a:rPr lang="en-US" kern="0" dirty="0"/>
              <a:t>Instruction stage</a:t>
            </a:r>
          </a:p>
          <a:p>
            <a:pPr marL="285750" indent="-285750" eaLnBrk="1" hangingPunct="1">
              <a:spcBef>
                <a:spcPts val="1200"/>
              </a:spcBef>
              <a:defRPr/>
            </a:pPr>
            <a:r>
              <a:rPr lang="en-US" kern="0" dirty="0"/>
              <a:t>Balance and counting stage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sz="quarter" idx="1"/>
          </p:nvPr>
        </p:nvSpPr>
        <p:spPr>
          <a:xfrm>
            <a:off x="474133" y="1811338"/>
            <a:ext cx="8229600" cy="2651125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buNone/>
            </a:pPr>
            <a:r>
              <a:rPr lang="en-US" altLang="en-US" b="1" dirty="0"/>
              <a:t>Instruction stage:</a:t>
            </a:r>
          </a:p>
          <a:p>
            <a:pPr marL="400050" lvl="1" indent="-285750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en-US" altLang="en-US" b="0" dirty="0"/>
              <a:t>Stand straight, feet together</a:t>
            </a:r>
          </a:p>
          <a:p>
            <a:pPr marL="400050" lvl="1" indent="-285750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en-US" altLang="en-US" b="0" dirty="0"/>
              <a:t>Keep arms at sides</a:t>
            </a:r>
          </a:p>
          <a:p>
            <a:pPr marL="400050" lvl="1" indent="-285750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en-US" altLang="en-US" b="0" dirty="0"/>
              <a:t>Maintain position until told otherwise</a:t>
            </a:r>
          </a:p>
        </p:txBody>
      </p:sp>
      <p:sp>
        <p:nvSpPr>
          <p:cNvPr id="2253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Administrative Procedures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14-</a:t>
            </a:r>
            <a:fld id="{24A3EE13-0F50-4F3D-9901-6D5D26D8D24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sz="quarter" idx="1"/>
          </p:nvPr>
        </p:nvSpPr>
        <p:spPr>
          <a:xfrm>
            <a:off x="440267" y="1430220"/>
            <a:ext cx="8375742" cy="4876800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buNone/>
            </a:pPr>
            <a:r>
              <a:rPr lang="en-US" altLang="en-US" b="1" dirty="0"/>
              <a:t>Balance and counting stage:</a:t>
            </a:r>
          </a:p>
          <a:p>
            <a:pPr marL="514350" lvl="1" indent="-285750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en-US" altLang="en-US" b="0" dirty="0"/>
              <a:t>Raise either leg</a:t>
            </a:r>
          </a:p>
          <a:p>
            <a:pPr marL="514350" lvl="1" indent="-285750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en-US" altLang="en-US" b="0" dirty="0"/>
              <a:t>Keep raised foot approximately six inches (15 cm) </a:t>
            </a:r>
            <a:br>
              <a:rPr lang="en-US" altLang="en-US" b="0" dirty="0"/>
            </a:br>
            <a:r>
              <a:rPr lang="en-US" altLang="en-US" b="0" dirty="0"/>
              <a:t>off ground, foot parallel to the ground </a:t>
            </a:r>
          </a:p>
          <a:p>
            <a:pPr marL="514350" lvl="1" indent="-285750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en-US" altLang="en-US" b="0" dirty="0"/>
              <a:t>Keep both legs straight and arms at your side</a:t>
            </a:r>
          </a:p>
          <a:p>
            <a:pPr marL="514350" lvl="1" indent="-285750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en-US" altLang="en-US" b="0" dirty="0"/>
              <a:t>Keep eyes on raised foot</a:t>
            </a:r>
          </a:p>
          <a:p>
            <a:pPr marL="514350" lvl="1" indent="-285750" eaLnBrk="1" hangingPunct="1">
              <a:spcBef>
                <a:spcPts val="1200"/>
              </a:spcBef>
              <a:buFont typeface="Arial" charset="0"/>
              <a:buChar char="•"/>
            </a:pPr>
            <a:r>
              <a:rPr lang="en-US" altLang="en-US" b="0" dirty="0"/>
              <a:t>Count out loud in the following manner: </a:t>
            </a:r>
            <a:br>
              <a:rPr lang="en-US" altLang="en-US" b="0" dirty="0"/>
            </a:br>
            <a:r>
              <a:rPr lang="en-US" altLang="en-US" b="0" dirty="0"/>
              <a:t>“One thousand one, one thousand two, </a:t>
            </a:r>
            <a:br>
              <a:rPr lang="en-US" altLang="en-US" b="0" dirty="0"/>
            </a:br>
            <a:r>
              <a:rPr lang="en-US" altLang="en-US" b="0" dirty="0"/>
              <a:t>one thousand three and so on”, until told to stop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Administrative Procedures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14-</a:t>
            </a:r>
            <a:fld id="{24A3EE13-0F50-4F3D-9901-6D5D26D8D245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073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541867" y="2001838"/>
            <a:ext cx="8144933" cy="2720975"/>
          </a:xfrm>
        </p:spPr>
        <p:txBody>
          <a:bodyPr/>
          <a:lstStyle/>
          <a:p>
            <a:pPr marL="285750" indent="-285750" eaLnBrk="1" hangingPunct="1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dirty="0"/>
              <a:t>Sways while balancing</a:t>
            </a:r>
          </a:p>
          <a:p>
            <a:pPr marL="285750" indent="-285750" eaLnBrk="1" hangingPunct="1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dirty="0"/>
              <a:t>Uses arm(s) to balance</a:t>
            </a:r>
          </a:p>
          <a:p>
            <a:pPr marL="285750" indent="-285750" eaLnBrk="1" hangingPunct="1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dirty="0"/>
              <a:t>Hopping</a:t>
            </a:r>
          </a:p>
          <a:p>
            <a:pPr marL="285750" indent="-285750" eaLnBrk="1" hangingPunct="1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dirty="0"/>
              <a:t>Puts foot down</a:t>
            </a:r>
          </a:p>
          <a:p>
            <a:pPr marL="285750" indent="-285750" eaLnBrk="1" hangingPunct="1">
              <a:defRPr/>
            </a:pPr>
            <a:endParaRPr lang="en-US" dirty="0"/>
          </a:p>
        </p:txBody>
      </p:sp>
      <p:sp>
        <p:nvSpPr>
          <p:cNvPr id="2457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One Leg Stand Test Clues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14-</a:t>
            </a:r>
            <a:fld id="{24A3EE13-0F50-4F3D-9901-6D5D26D8D245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74132" y="2179638"/>
            <a:ext cx="8229601" cy="1819275"/>
          </a:xfrm>
        </p:spPr>
        <p:txBody>
          <a:bodyPr/>
          <a:lstStyle/>
          <a:p>
            <a:pPr marL="347663" lvl="1" indent="-347663" eaLnBrk="1" hangingPunct="1">
              <a:buFont typeface="Arial" panose="020B0604020202020204" pitchFamily="34" charset="0"/>
              <a:buChar char="•"/>
            </a:pPr>
            <a:r>
              <a:rPr lang="en-US" altLang="en-US" sz="2600" dirty="0"/>
              <a:t>Demonstrate knowledge and proficiency in administering SFSTs</a:t>
            </a:r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Learning Objective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14-</a:t>
            </a:r>
            <a:fld id="{24A3EE13-0F50-4F3D-9901-6D5D26D8D24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7" name="Graphic 6" descr="Bullseye">
            <a:extLst>
              <a:ext uri="{FF2B5EF4-FFF2-40B4-BE49-F238E27FC236}">
                <a16:creationId xmlns:a16="http://schemas.microsoft.com/office/drawing/2014/main" id="{4235C3F8-4214-4B63-9DF9-8675867C12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06998" y="3317028"/>
            <a:ext cx="3062377" cy="306237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4690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sz="quarter" idx="1"/>
          </p:nvPr>
        </p:nvSpPr>
        <p:spPr>
          <a:xfrm>
            <a:off x="381000" y="1536965"/>
            <a:ext cx="8504238" cy="982133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dirty="0"/>
              <a:t>Two or more clues indicates BAC </a:t>
            </a:r>
            <a:br>
              <a:rPr lang="en-US" altLang="en-US" dirty="0"/>
            </a:br>
            <a:r>
              <a:rPr lang="en-US" altLang="en-US" dirty="0"/>
              <a:t>above 0.08 (83% accurate) 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One Leg Stand Test Criterion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14-</a:t>
            </a:r>
            <a:fld id="{24A3EE13-0F50-4F3D-9901-6D5D26D8D245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7" name="Content Placeholder 4" descr="MP900385752[2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5" y="2760663"/>
            <a:ext cx="2314575" cy="3240087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675413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AEFC3E20-0F0E-4414-813F-607A260F8D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7466" y="1964409"/>
            <a:ext cx="7349068" cy="2611129"/>
          </a:xfrm>
        </p:spPr>
        <p:txBody>
          <a:bodyPr/>
          <a:lstStyle/>
          <a:p>
            <a:r>
              <a:rPr lang="en-US" altLang="en-US" sz="4400" dirty="0"/>
              <a:t>Questions </a:t>
            </a:r>
            <a:br>
              <a:rPr lang="en-US" altLang="en-US" sz="4400" dirty="0"/>
            </a:br>
            <a:r>
              <a:rPr lang="en-US" altLang="en-US" sz="4400" dirty="0"/>
              <a:t>and Proficiency Examination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14-</a:t>
            </a:r>
            <a:fld id="{24A3EE13-0F50-4F3D-9901-6D5D26D8D245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1"/>
          <p:cNvSpPr>
            <a:spLocks noGrp="1"/>
          </p:cNvSpPr>
          <p:nvPr>
            <p:ph sz="quarter" idx="1"/>
          </p:nvPr>
        </p:nvSpPr>
        <p:spPr>
          <a:xfrm>
            <a:off x="334962" y="1818861"/>
            <a:ext cx="8504238" cy="98841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dirty="0"/>
              <a:t>Involuntary jerking of the eyes, occurring </a:t>
            </a:r>
          </a:p>
          <a:p>
            <a:pPr marL="0" indent="0" algn="ctr">
              <a:buNone/>
            </a:pPr>
            <a:r>
              <a:rPr lang="en-US" altLang="en-US" dirty="0"/>
              <a:t>as the eyes gaze to the side</a:t>
            </a:r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>
          <a:xfrm>
            <a:off x="304800" y="533400"/>
            <a:ext cx="8534400" cy="1143000"/>
          </a:xfrm>
        </p:spPr>
        <p:txBody>
          <a:bodyPr/>
          <a:lstStyle/>
          <a:p>
            <a:r>
              <a:rPr lang="en-US" altLang="en-US" dirty="0"/>
              <a:t>Horizontal Gaze Nystagmus 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14-</a:t>
            </a:r>
            <a:fld id="{24A3EE13-0F50-4F3D-9901-6D5D26D8D24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106" y="2884481"/>
            <a:ext cx="4996813" cy="333283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1"/>
          <p:cNvSpPr>
            <a:spLocks noGrp="1"/>
          </p:cNvSpPr>
          <p:nvPr>
            <p:ph sz="quarter" idx="1"/>
          </p:nvPr>
        </p:nvSpPr>
        <p:spPr>
          <a:xfrm>
            <a:off x="440267" y="2356338"/>
            <a:ext cx="8246533" cy="3739661"/>
          </a:xfrm>
        </p:spPr>
        <p:txBody>
          <a:bodyPr/>
          <a:lstStyle/>
          <a:p>
            <a:pPr marL="285750" indent="-285750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dirty="0"/>
              <a:t>Lack of Smooth Pursuit</a:t>
            </a:r>
          </a:p>
          <a:p>
            <a:pPr marL="285750" indent="-285750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dirty="0"/>
              <a:t>Distinct and Sustained Nystagmus at Maximum Deviation</a:t>
            </a:r>
          </a:p>
          <a:p>
            <a:pPr marL="285750" indent="-285750" eaLnBrk="1" hangingPunct="1">
              <a:spcBef>
                <a:spcPts val="1200"/>
              </a:spcBef>
              <a:buFontTx/>
              <a:buChar char="•"/>
              <a:defRPr/>
            </a:pPr>
            <a:r>
              <a:rPr lang="en-US" dirty="0"/>
              <a:t>Onset of Nystagmus Prior to 45 Degrees</a:t>
            </a:r>
          </a:p>
        </p:txBody>
      </p:sp>
      <p:sp>
        <p:nvSpPr>
          <p:cNvPr id="8195" name="Title 2"/>
          <p:cNvSpPr>
            <a:spLocks noGrp="1"/>
          </p:cNvSpPr>
          <p:nvPr>
            <p:ph type="title"/>
          </p:nvPr>
        </p:nvSpPr>
        <p:spPr>
          <a:xfrm>
            <a:off x="304800" y="533400"/>
            <a:ext cx="8534400" cy="1295400"/>
          </a:xfrm>
        </p:spPr>
        <p:txBody>
          <a:bodyPr/>
          <a:lstStyle/>
          <a:p>
            <a:r>
              <a:rPr lang="en-US" altLang="en-US" dirty="0"/>
              <a:t>Three Clues of </a:t>
            </a:r>
            <a:br>
              <a:rPr lang="en-US" altLang="en-US" dirty="0"/>
            </a:br>
            <a:r>
              <a:rPr lang="en-US" altLang="en-US" dirty="0"/>
              <a:t>Horizontal Gaze Nystagmus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14-</a:t>
            </a:r>
            <a:fld id="{24A3EE13-0F50-4F3D-9901-6D5D26D8D24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1"/>
          <p:cNvSpPr>
            <a:spLocks noGrp="1"/>
          </p:cNvSpPr>
          <p:nvPr>
            <p:ph sz="quarter" idx="1"/>
          </p:nvPr>
        </p:nvSpPr>
        <p:spPr>
          <a:xfrm>
            <a:off x="381000" y="1409700"/>
            <a:ext cx="8504238" cy="733425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dirty="0"/>
              <a:t>Lack of Smooth Pursuit</a:t>
            </a:r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Clue Number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14-</a:t>
            </a:r>
            <a:fld id="{24A3EE13-0F50-4F3D-9901-6D5D26D8D24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692" y="2143125"/>
            <a:ext cx="6016854" cy="401319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sz="quarter" idx="1"/>
          </p:nvPr>
        </p:nvSpPr>
        <p:spPr>
          <a:xfrm>
            <a:off x="381000" y="1375834"/>
            <a:ext cx="8504238" cy="1061507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dirty="0"/>
              <a:t>Distinct and Sustained Nystagmus </a:t>
            </a:r>
          </a:p>
          <a:p>
            <a:pPr marL="0" indent="0" algn="ctr">
              <a:buNone/>
            </a:pPr>
            <a:r>
              <a:rPr lang="en-US" altLang="en-US" dirty="0"/>
              <a:t>at Maximum Deviation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Clue Number 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14-</a:t>
            </a:r>
            <a:fld id="{24A3EE13-0F50-4F3D-9901-6D5D26D8D24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630" y="2660499"/>
            <a:ext cx="5320740" cy="354889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08698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sz="quarter" idx="1"/>
          </p:nvPr>
        </p:nvSpPr>
        <p:spPr>
          <a:xfrm>
            <a:off x="381000" y="1375834"/>
            <a:ext cx="8504238" cy="720195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dirty="0"/>
              <a:t>Onset of Nystagmus Prior to 45 Degrees</a:t>
            </a: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Clue Number 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14-</a:t>
            </a:r>
            <a:fld id="{24A3EE13-0F50-4F3D-9901-6D5D26D8D24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985" y="2176463"/>
            <a:ext cx="6152030" cy="41013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40528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341437"/>
            <a:ext cx="8263467" cy="4835075"/>
          </a:xfrm>
        </p:spPr>
        <p:txBody>
          <a:bodyPr/>
          <a:lstStyle/>
          <a:p>
            <a:pPr marL="285750" indent="-285750" eaLnBrk="1" hangingPunct="1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dirty="0"/>
              <a:t>Eyeglasses</a:t>
            </a:r>
          </a:p>
          <a:p>
            <a:pPr marL="285750" indent="-285750" eaLnBrk="1" hangingPunct="1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dirty="0"/>
              <a:t>Verbal instructions</a:t>
            </a:r>
          </a:p>
          <a:p>
            <a:pPr marL="914400" lvl="1" indent="-449263">
              <a:spcBef>
                <a:spcPts val="1200"/>
              </a:spcBef>
              <a:defRPr/>
            </a:pPr>
            <a:r>
              <a:rPr lang="en-US" sz="2400" b="0" dirty="0"/>
              <a:t>Feet together, arms down at sides</a:t>
            </a:r>
          </a:p>
          <a:p>
            <a:pPr marL="914400" lvl="1" indent="-449263">
              <a:spcBef>
                <a:spcPts val="1200"/>
              </a:spcBef>
              <a:defRPr/>
            </a:pPr>
            <a:r>
              <a:rPr lang="en-US" sz="2400" b="0" dirty="0"/>
              <a:t>Head still</a:t>
            </a:r>
          </a:p>
          <a:p>
            <a:pPr marL="914400" lvl="1" indent="-449263">
              <a:spcBef>
                <a:spcPts val="1200"/>
              </a:spcBef>
              <a:defRPr/>
            </a:pPr>
            <a:r>
              <a:rPr lang="en-US" sz="2400" b="0" dirty="0"/>
              <a:t>Look at stimulus</a:t>
            </a:r>
          </a:p>
          <a:p>
            <a:pPr marL="914400" lvl="1" indent="-449263">
              <a:spcBef>
                <a:spcPts val="1200"/>
              </a:spcBef>
              <a:defRPr/>
            </a:pPr>
            <a:r>
              <a:rPr lang="en-US" sz="2400" b="0" dirty="0"/>
              <a:t>Follow movement with eyes</a:t>
            </a:r>
          </a:p>
          <a:p>
            <a:pPr marL="285750" indent="-285750" eaLnBrk="1" hangingPunct="1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dirty="0"/>
              <a:t>Position stimulus (12-15 inches)(30-38 cm)</a:t>
            </a:r>
          </a:p>
          <a:p>
            <a:pPr marL="285750" indent="-285750" eaLnBrk="1" hangingPunct="1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dirty="0"/>
              <a:t>Pupil size and Resting Nystagmus</a:t>
            </a:r>
          </a:p>
          <a:p>
            <a:pPr marL="285750" indent="-285750" eaLnBrk="1" hangingPunct="1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n-US" dirty="0"/>
              <a:t>Equal Tracking</a:t>
            </a:r>
          </a:p>
        </p:txBody>
      </p:sp>
      <p:sp>
        <p:nvSpPr>
          <p:cNvPr id="12291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Administrative Procedures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14-</a:t>
            </a:r>
            <a:fld id="{24A3EE13-0F50-4F3D-9901-6D5D26D8D24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marL="285750" indent="-285750" eaLnBrk="1" hangingPunct="1">
              <a:spcBef>
                <a:spcPts val="1200"/>
              </a:spcBef>
              <a:buFontTx/>
              <a:buChar char="•"/>
            </a:pPr>
            <a:r>
              <a:rPr lang="en-US" altLang="en-US" dirty="0"/>
              <a:t>Check for Lack of Smooth Pursuit</a:t>
            </a:r>
          </a:p>
          <a:p>
            <a:pPr marL="285750" indent="-285750" eaLnBrk="1" hangingPunct="1">
              <a:spcBef>
                <a:spcPts val="1200"/>
              </a:spcBef>
              <a:buFontTx/>
              <a:buChar char="•"/>
            </a:pPr>
            <a:r>
              <a:rPr lang="en-US" altLang="en-US" dirty="0"/>
              <a:t>Check for Distinct and Sustained Nystagmus at Maximum Deviation</a:t>
            </a:r>
          </a:p>
          <a:p>
            <a:pPr marL="285750" indent="-285750" eaLnBrk="1" hangingPunct="1">
              <a:spcBef>
                <a:spcPts val="1200"/>
              </a:spcBef>
              <a:buFontTx/>
              <a:buChar char="•"/>
            </a:pPr>
            <a:r>
              <a:rPr lang="en-US" altLang="en-US" dirty="0"/>
              <a:t>Check for Onset of Nystagmus Prior to 45 Degrees</a:t>
            </a:r>
          </a:p>
          <a:p>
            <a:pPr marL="285750" indent="-285750" eaLnBrk="1" hangingPunct="1">
              <a:spcBef>
                <a:spcPts val="1200"/>
              </a:spcBef>
              <a:buFontTx/>
              <a:buChar char="•"/>
            </a:pPr>
            <a:r>
              <a:rPr lang="en-US" altLang="en-US" dirty="0"/>
              <a:t>Total the clues</a:t>
            </a:r>
          </a:p>
          <a:p>
            <a:pPr marL="285750" indent="-285750" eaLnBrk="1" hangingPunct="1">
              <a:spcBef>
                <a:spcPts val="1200"/>
              </a:spcBef>
              <a:buFontTx/>
              <a:buChar char="•"/>
            </a:pPr>
            <a:r>
              <a:rPr lang="en-US" altLang="en-US" dirty="0"/>
              <a:t>Check for VGN</a:t>
            </a:r>
          </a:p>
        </p:txBody>
      </p:sp>
      <p:sp>
        <p:nvSpPr>
          <p:cNvPr id="1331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Administrative Procedures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14-</a:t>
            </a:r>
            <a:fld id="{24A3EE13-0F50-4F3D-9901-6D5D26D8D24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134700PHOTO" val=""/>
  <p:tag name="MMPROD_134700LOGO" val=""/>
  <p:tag name="MMPROD_NEXTUNIQUEID" val="10753"/>
  <p:tag name="MMPROD_0PHOTO" val=""/>
  <p:tag name="MMPROD_0LOGO" val="iVBORw0KGgoAAAANSUhEUgAAAKwAAACxCAYAAABZeVadAAAAAXNSR0ICQMB9xQAAAAlwSFlzAAAXEgAAFxIBZ5/SUgAAABl0RVh0U29mdHdhcmUATWljcm9zb2Z0IE9mZmljZX/tNXEAAEfFSURBVHja7Z0JXI3ZG8ffe2/7vu+b9pLSZktKEhEphSQSQsgSQigU2QtF2Xeyj8HMMGPGGLNYZvnPYBbDzBjrMPax1e9/nnPvTSj7Urmvz/Ppqtvbfc/7fZ/ze57znHOECRMmCApTWE0xRSMoTAGswhSmALaaGwCl3r37tZo4cXIYey1RtIkC2OoMqzgtLa1bQEDAybCw8NOZEzPbK9pFAWx1hVUluV/yoPpeXpdUlZShLFGCr4/Pr6mpqQpoFcBWP8vNzW1ev379i4IgQNDRgqCpAVUVFTRu1Oj77OzsJoo2UgBbbaxhw4Yujg4OJRrq6hBsbSCk9ILQLwmCtSU02fe869f/LSUlJUbRVgpg37oxvWppYWGxWl1ZBYK5BYTBAyGsXQzR+qUQBvVh0FpASSyBt6fnj6lpaUGKNlMA+9YsNjTUwNzcfIGqktJdQU8fQh/mWdcsh1CyQmprF0JI68+8rhVUmKat617vSFJSUidF2ymAfRuaVdfX23uStobGPUFHB0KnGAhLihioqyGsWwZhPQN3I4N2XTHzur0hWJrxQMzZ3unPlOSUNoo2VAD7xiw1OdnMx8enQF9P74ZgZAQhmQG5bJHUq65joK6XAUtfNy6HaNMSCGOHQPBwhkhJGdYWVj+FhoYlMOg1FO2pAPa1W/OgoBw9La3bPCMQ2YHBSoCuloG67IGHLVkGETNhEwN542IIk9Mh1K8LCfs9G0vLv9u3bx+vaE8FsK/NsrKyjFq0aJFjYmBwXaSqCqFZMwh5sxmca6SetWRpBWiXP3hN0G5gP9vMvPC0MRBc7FkgJoa1peXPoaGhkc7OzsqK9lUA+8otqn3USFMjo/8EpkWFsFYM1nwG5qry7l/EIZUZyQO5LFgvA3kj+/oekwcThzFP6waRshKM9Q3+dnR07llSUiJWtLEC2FdiAFSTk5MGM494Wsw8oxAQCGHmLAirGaxrlz8AUg4s97ZycJc/8Lbr2Ps2MGA3zIcwi3napj5cHuhoah23s7NT5GkVwL4SWFViY2PH2tlY3RaTZ/XwgpCTy+BbWwHQChKAZMG6CkFXRZDlwdgm9p7tTNMWToDg7QqxSIC+ts5Jb2/vNuzviRTtrgD2RWFV6pHUI9na2uqsQJ7Vxw/C+IkQlq/kUkAkh7AcVnn3v/xhYB97zd6zkb3etpB56pEQWjaBWEcThvqGv4aEhEzJzc01V7S/AtjntvTRo0d41vO4IJFIWKDkDiErh8G6mskAJgU2kK2UZgA20Vf2/81rZMbes5l54C0y2yT73pZV0v9vXCn9nS0M2u0M2mVTIIQHcnlgYmh4Ly4ubhl7WKwU90AB7LN6VklKSkoXr3qe15SVmAxwrwchg3nWNeuYN6VcK9OhKwm0BRCWFEBYOAfC3OkQpkyAaOJYiCaNZ4HVOIhGDoEwgtmEsRCy2feyZV/nTINQzH5n0Tx2Hvb7mwrZ/7OYNq4PQSyCvZ0dEhMTV23fvt1CcT8UwD7VMjIyWnh4eJwgjyeYWUAYms6gZF153kwGHwuWhvSH0DkaQquWEPx9IDjaQ7CzhWBuDsHUVGYmEAz0IOjrSV+bmT74mZ0N+506EOp7MjkQws4VCWHacAiLGbStm0CQiGCsZ1Davn37eT/99JOp4p4ogK3SWIBl4uLislJbXYNBZgmhzwAWZM2AENURgqszBAsGpaEhBA32cwrCCOqXMdLGamrMiztANGMYRIszIbQJgIid29zI5EZYaNjyXbt2+SrujQLYx2RAenp6Wzs7ux3KEsldwYZ5wOHjIOTOhRAY8hBkYmbsPSxI0odH3bpo2bIlmDdEnz59MHToUAwePLhSGzJkCPr27YsOHTogLCyMyg5hzOBXYbKDvLnIwZr9ze4QLWFyIiEcgrYG1FVV4e7uftLJyWlx+6ioDBaQBSqAfUeBPXHihBqDwdLX17c186rTmAz4RVdTk4GiA6FrTwiT86AcGw8ja1s4Ml3ZLDAQXeK6IH1UOvLy8rBy5Up88MEHOHz4MFjXjfPnz+PatWu4evVqpUY/u3DhAo4dO4YjR45gz549WLVqFebMmYPR6aOQ0KULWiTGwXZeBlSXjYdSdDAEXU3+kFAxuLOzM9zc3A7WqVMnp2PHjr1Yb2B7+fJlLQWwtd+bipmHC/Hz85ttamr6qYaGxklNTSkYgj7r7qM6Q3t2EdrPK0b6pElYvnQpPt+3D0ePHsVff53G9evX8aqPGzdu4MyZv/Hz8eNYu28Pmq6YDs2iUVAdFAOxsd5DHp4+q4mJyXVLS8vP27ZtuyouLq4be2BsFcDWMqP8JvOmrczNzUeym31OjWlHJaUKOlRHF0JsD6jPXYqUzw/i4rXrKL17B2/8KAM++PZrhJTkw2BDDjR6t4NIX/sx/UujbqpMMtja2t6MjIz8JCQkpF1qaqqxAtgabmfOnDFOTEzs6+3t/Z6BgcEVdrPvWlhYoE4de6iwrpYDQDMGWrWHMHshOn18AMevXH2cooe+vmJCHznv/Xv3sPuHQ4hcOQuGy0ZBs1sYxFrqMg+rBRtbO2hr65bDq6ysDGNj44tMLpQkJSX1KCkpqdVSoVZeVFFRkcbAgQPjAgMD1zGPel1NXR2mpmYIbBaEKBb1Ozk68QCKwxrQApKJeejCYD184VKVQJXR19fF7CMnLr17Dwf+9y3arpsB04XDod+/HSSG2lARS+Dg4IiIdpEIDm4OevgqgssCx0uOjo6Foew4dOiQjgLYam4sEFEPDg4OYF1/vpGR0SVtLS1YWVkjpEVLjEwfjTFjx6Nho8ZQEosgqKhCCGkLUU4hOn74BX67cq0Kz/r2jgM/fY+4zXPhuGUCjId2hDLTtBJBBD+/Bhg8JA2jR49Hu8hoOLu4gGQOgUtSR1dX9w8fH5+S+Pj4cKZxTRTAVkPLysqyYh51pLW19QkaUtVisPo3aIhhaSMwr2ABpk6bibZt20OVtCvlUf2bQsjKQ5MtH2P3n2erFagPXC2w94fD6PFeIZzWjIFZ3wgoGelAxMD09vbF+AmTML94MTLGZiKsVWsYm5hAJBKVe1xPT8/LXbp0KU5OTq41I2c1/gLS09M1vT08gpmG26atrX1XT08fjRs1Qd++KRzS4oVL2ddZaNYsmOc2BZEYQoMgiMbPRvj2T7H/7EXcKy2tVE9WC2bv3cfPJ09gwJYCeK0ZhTpjO0PN2ohJGhE8PD2RPmoM5s6bj9n58zBk6HC0aRPBexUKzAheHR2dMiaLtnXs2LETCz41FcC+3ejfhEmA2Xr6eicpiHJk2jSheyKmz5iNBUWLOayzZs9FJNOtykrKUr3nVh/iUdPRZPPH+ILBWmUAVA3YLa3w+qcTP6Pfxnw02ZYFt/Fx0LA15tdjb1cHAwcOxvwFi/j15s0pwPARoxEQ0BQaGprlWQUrK6uLTCbkxMbGGiiAffP5VDUGapC1tdUifX39O4ZGRmgR2hKjx4xjN6wQhezm0Q2cOTMPkR2iYGRgIIXV3hVCSgYal+zGzlNnmGd9PANQxv+VVg9iyyp62nv49vhPyN69CkHrRsMrKw7azub8upydXDFs+Ej+kNJ1FxQWI2dyLuLi4uHi4gYJk0DkbVVVVW8waD/s3bt3CDtljZyeUyOT/wkJCb1YRHxSVVUNdewd0LlLV0ydPgtFxUtQOH8hN7pp5G319GQpIHsXCH1Gwnbpdqw6fuopaabqJw3kx5mzZzBi8zyEbRgD77Ex0LY14tdXz8MTmVmT+HXT9RO4c+ctwKjRY5m3DYS6unr54IO7u/tRX1/fGrlOQo36sKGhoYbe3p6Zpubmp0xMzRAUHIKRTMPlz5nHb9S8giJ+s2bnzUWv3n1hzbQch9XUCkKvEbBbvB3zf/gNN+7eq55B1jMeR0/+isnvL0aHDaPRODceZg2cIFGSwKOuB/qlDGS9zHzML5Q+tARu9uSp6BjTmeefBeZpKZOgpqb2c1BQUE5+fr6LAtjXYJmZmaYseJjJov9SCioSevTEjFn5mM+6wYL5D2Cdx25Sr159YWpiKoXVhMHaqS9sF25H/ncncOd+aU3l9KEPTZ52+s7F6Lg1AyGzesCorhW/XlsbWwwcPJS1QxEKFjBoC6Qed+68Ih6gedTzZO+TZhJMTU3RtGnTj1jb1lMA+2ozAc28vLw26ujq/ufj44uUAYMwZ24h9x4EKkFKN4jSV6mDh6EOC0Q4rObMwyYMhmHeWkw79DOulXvW0ppI62ODDOcuncfcncvQc0MGWuTGwdTLBhIVJSaTHJHMPO1s0vPM08of5vkMYNL5lDHR15fqekr/ubm5bY+Li2uoAPYVWEZGRitXV9cf9fT0ENw8BNk5U1hXt4DdAKlXld8M6v5ShwyDi5MLz1MKGtoQYpOhnb8OIz7/Hpf/u1OFVq2Rrrb8uHz5EhbvWYvuG0eg7fwesAty4yBaWlqhT99+/CHmPQ9rJ6m+LcY0pvfj4rpBn9YFY+8lfWtjY/O1p6dnUwWwLx5ciVhXFVivXr2Devr6aBYUjJycXB4JkzelgEJ+E8hzjBg5ikXErlLPqmsIITwBhtNWIvOrozh9/dYjoMpel9VgWCt89nMXz2PBh8vQ9/0xaF/QAzaN7Hk7WFhYIT6hO9f0cmjJFhQtYrq/EF3i4mFtbcPfS4MtRkZGexi01bpovDp71mYNGzY8SAMBrcPbIHfqDA4rabF584oqNP5i/jN//wZSWGlwIDwOQs5KpHx8BFdv362kZ62p3rXssQdP/p1rV69i4a7lGLh1FDoWdUedpk68PXR0dNC7d3J5ACZ/0OUP/oBBqbCxtS2H1tjY+D3W7k4KYJ8PVh8PD4/97IlHWFhrTJ02ozywIqNGn0tBBfMak7Jz+Xs0aCxdncmAoA5QHV+MmPe+xJHz/1Z608tkyNa86KusitfS4/zFC1jB5EHqtnR0WpAAxyBnCGJpINav30Dk5Rdi3nyp1pdLKYoFknr1gbWNjTxXW2ZmZvaeu7t7XQWwzzZ61dLb2/uwrq4eHwyYMTNP6g0I1IIKnrV4MSbnTkPjJk35elWCMvOsobFQmrgcfT86wmTAf0+8ubX1oBkOqz9ci7Rto9BzXR/Uj64PkUSAgb4hoqJiMXN2Pgrkwao8s8IAHpE+CvW8PMsLaExMTD4ICAiodtBWqw+Tlpbm06BBgy8I1qaBQZg0aUp5JoB71Xlyz7AIM2bkISo6hnlWqg+QQPBvAeXRhYjc8iV+vHjlKd6pdh1lj1zfpYv/YPtX2zHuo/HotToJ7mFM24soI6CNrt0SmKctKM8eUJsStKRrKftiJdO0ampqZS4uLusiIiKqVZ622nyQ/Px8fX9//+0UsVLwNG78BN7lyxtV7hEI4GnTZ6NN23bSKFdJBUL9YAhDZyNq8wEcPHP5oRtZ9o542LJHCs1v3ryBHQd2YOzWMei5NB4+HepBSVXCPW2XLvH8gZf3XPLglUBOSupDdQflKS8vL69NK1asqDZTzqvLCJa2ra1tqrKy8g1KX/Xu3ReFLPKfx3Tr3AreVT6K1alzV77pBa+88gqCaGgeQtbuw1dnLj3mdd4JaB+6tAc55ps3bmH3lx9h0gdjMXBDEhp38YGymhL3tO3aRWI6g1Y6qPBA01LlV+8+yTAzN+PQMmmA6OjoOUVFRdUC2moBbEhISG99fb2LKiqqaNUqnD/9NEozt0AK6twKWqsXCxCsLKRFH4KtG4Tek1Cv+EPsOnG2EiRrR671Bcnlx93/7uKz7z5B1o6RGLa1F/zb15XqVLESOsZ0wqzZczB//sOaNn9OAZNbHaEmqz8wNze/3rhx4/4KYJmlpqYGOTo6/kARqqurG8aOzZKmX+YXcWDnVXj6+6UMgqW5pXRgwJpFwF1Gwr1wJ1b87w/8d+9+JTft3Qm2nnTN//33H3Z+8R4mvTcCA1Z0QYOoulDVVIKuth4iI6NZYCsd4q4ou2iApmnTZiwAk5Zlsp7v6+DgYJ93GlimW03r16+/l+o1KdAaMGBweXmcXLvSWDi9Th08FOZm0m5KcPCC0G8q3OZ/iM3H/nooSaU4KuthgHt37uPg919h2vtjkPVJMqLSg6GqpcQ8rTJahIZhQnYua+di1t4PxwqBgcE83SWbwfDpjBkzHN9JYFkbqrInNlVbW/sGpVGCg0N4MUvFEZmCQqmljxlLjSWF1ZAFBLHDYJO/A/nf/IY79+89uDk1eeTqDRyl90rx+ZE9mLlrNDJ39kJQQn2oaalAhQWu1P4TJ+U+qM+QDS7QXDj5aJixsTGYfBv+TgKbmJiYwAKtc9QQ7nU9MHZc5sOelb2mBhs+cjScXV2gTBMHjawhdBoBu6kbsfS7U7h259EywWpSeF3dvGyFopl7d+/i8I/fYN6OScjY0g3RI5pC30wTEpHUaeRMmVaePaB7QAMLcV27QV9fWndgaGj4U2BgYAze0o7lbwXWgIAAY0tLy/dICtDQa58+/Xg9QEVgC/ko1hR4eXpJPaseC7Q6j4LJjO3I+/qXBzKA93qlClifiOzjbXP05x8xe9sozPisN3pMbAF9Uw2IxRIObXaOVB5UHA3rEBVdvvgIxRws9vB4J4BlbaUfExMzkUmBf+niGzRoiMmTpz5UUUTd0vjMiUw/BUFVWQJBTQtCWE/oTVyPyfuO4fS1/yrxrDW0ZPC1w1pW6ev79+/jq+8/R/EH2cj9oCcSsgJhZKXJ2lsVTQKaYuz4CdzT8govdj/GZU6As7O0uEhDQ+OOh4fH0HcC2KFDh0b6+/vfJCGvra2DPsn9eaPIveuC4iV8ODYouDlUJDTkqgGhaUdojGLyYPf/8O+tu1XeEIWHrUISPNpWZXJoS3H0tx+w5KMJmPZhN8SNaAw9Y0plifmiI+RpuaalOg5mXeMTyqfa1KlT52hWVlZwrQa2qKhI193dfT3NcKW1oahohZLXBXyAYAFvlKkzZqFt23ZQV1VmsLLGCe4G1dErMHjnEZy/cVvB3ytBt8L/2JfjJ37E4h05mLWzB5Kzg2FRRwcqyirw92uIUaPHobBoEeYvXIwp02aiYaNGPGtAc8O8vb0/yMxMt6y1wAYFBbXU0dE5T0+og4MDXwCCj65QGqVoIYN1Ntq17wBtWlFQRQ2CXwTEQxei47oD+OHsvwo/+hrx/eXEMazcnYPCvd0xYGoQTKy0uCf182mIrAk5vNiIer+UgYNhYSkdumWB2LWIiIietRLY2NhYLSsrqyIWaJWqq2sgJqYTE/PzpbNcWbdDr2NiO0NXS1O6MktAR4hSi9B9w1f4+Z9rKC0rVeD6Ov0t+++p07+i5NMZmPdhV/Sb1ARWjrqQsEDM08MLQ4cO5/KApt10iI7hPSTVzzLHs4lJA+NaB2xwcHBfPT29MzyN5e6BzMxJMlG/kC92Ed+tB/T1ZOuhereEeMgiRK/9Cr9eul6hgRXQvnpoH64O/uOvU1j/wSwU7e6KzGVh8GgkncxpZ2eHtOGjULx4OSZmTykPwLS0tC75+vq2rVXAZmZmGjLv+qGamip0dHURH9+dVwbNX7CYT9VI7NkLFrRphQrTrPWaQ+g5DZEr9+PAn/880rgKYF+tf60IrPQ7pfeB30/9gq37ZmL5/u4YXRAMe3epI/H08sGYjPF8MCe6YyyfWi4Wi8rq1au3OSEhwabWANuwYcOOTLvepIv29fPnSwlR9zKfifm0tJFwqGMn9ayuTSAkzUL9OR9h/8nzT+jGFMC+NLBlD4CVHg/nav86/Tu2fjobyz+Nx8hZAXCsKx048PT0YoHYGAZuJmztpFNrdHV1b7IALKZWAJuamqrKvGsxDRJoammhZ1JvLFy0hI9Zpw1Ph7ubO985RbDxgnKPKQgs/ATbjv6N+0/UrApgX42LfWRS5kNrIwFnz57Grv1FWP5xV2QvCoRvU1OIJWI4OrnwuWBdunTlNbOUNbC3t9+Snp5uUOOBbd26dWMWTXLtWq+eJybnzsDChUsxatQYpoNcZGWC3hA6TUJAwcf49ORFBZDVgWXZceHiBWzbm4d1n8chb20L1PWVLo3k6urOi73r1vXg/zcwMDgfFxcfVaOBLSkpkfj7+49XUlK6S1El1V9SkDUuaxKYTJCuZWrpDiFmHOpkv48Vh06hfH02BbRvGdkHedoz505j35GV2Li/ByYuaAK/psZQUpbAwdGFB190Hynz4+fnN//EiROaNRbYgoICX0dHx6/pCaQnMXNCNsZnTYS3tw9UaOKgviWEqDHwmL4LK7/9A7fu3q/iOVccbw1Y2XHj5k3s/WoV1u3thKJtQQiJsGCgChAJSuWLKPv4eF+eOHFipxoJLLtGEdOvBQxYvj4pDetNmToDQcFBsmIWBmuLvnCcsAWLvj6Ju6WlT+iYFMebB/ZxcGmVmZ1787Hty65YuCUILdqaQ1lZVL7PAk3L9/HxyWJvFdc4YGlSobW19U4q/KV6SpqRGR7eFpTaEvRtILRKhenYTZj/xQncvne/kgZTFLO8fQ8rs7IH4F66dAkHv9+KXQd6YfUHwYiKt4WyirgcWhubOp8xR+VQ44DNysqMtLOz4xVZPr5+CG3ZCtoa6hC0TZhnHQDd4WsxbOt3uFRpfYCiVLB6AFvR4T74/+3/7uLTL1Zg62exWP5+U7SIMIe6hlheL/uvu7t7SI0D1tHRfqi2tjTlQWPPOjTkqsSAbZ4M/TFbMX7H/3Dp5p13jYRac1y7fg2ffbke2/d1w/tfBqHXQHuoqpI8EN1ljioDr0kWvC79qu1s77xSvr6+dE8sBqxXe2gNXIaBG7/F6X9vKu56Dfe8t27dxpeH1uLjg3HY8nFTdIg1Z5KPVo2x+D00tHX064D2tQCbnZnt6erqerJ8u0kNPQgBiRAnFWPAhsM4e/XWg55G0fXXMFgfji/+u3UTh7/biV37+mDjhw3QN9UWJqbq0Ncz/svD1X14aGisZrUGll2DKCoqqpOWltY1DqtYCYJPDJQGrUPM0i/xx2WFZ61tnpbmgX73v7346EAcPv+uCQaPrAMdHSWoq2ldt7Oz70/5+GoL7Jo1a+zat2+3S01VRbqMkFMg1BIL0GftIRz+85Is6CyTWmnZg9cye6lmLCt7or3sUVpaitu3b/N5/hW3m6cduel7d+7c4e95aRxe8hqe1g5PMpo6c+/evWf4ew//jK7/vR2FyC9uiC0f+SB5oBWMjVVplZkTtraOA0JDQ7WqHbDsc6u0bNlyspmp8W0xLcDgHgohKhfRxV/g/LXbLLpk3cehQ/j449345JNP8MnHzD75GHv27Mbnn3+O8+fPv/BNJpC+//57du6PpeeW2Z49e/i5L1648ELnpZt3+fJl/PLLL9i1axfmzZuHadOmYfDgwejTpw/69u2LMWPGID8/H0uWLOHv+emnn3Dx4kWm8W499987ffo0/9wVr0P+mj7D3bt3n/j7F9h17tu3j193xXZ4FqPf2bRpE7fdu3fz8/z+++/84Xz87z5eiPTp3n2IaNcMo7Pq4NNv/DB8lC2MjFShrq51xdradlhRUZF2tQGWYE1ISBhgamJ8kUsBl2AI8YVomLsbB05KywRPsotv164dzMzMYG1tXW7m5maoX78+duzY8cLAEuxJSUmwtLTki5k9OLc5LWiGDz744LnOR17zo48+QlZWFsLDw8E0OT83rf1FBR80g5QHlMxonpOuri6ldPh7nJycEBAQgOTkZA7xkSNH+Pme5VixYgVtK8/PI78Gek31qOPHj8flS5ee+Ps7d+6Eh4cHv+6KbfysRveGTN6GdK7IyEiMGjUK27dv5w9iVd729Okz6J7QC2bmKsie5oADhxsga2IdWFiosGBM/VJQUNB6Bq1vtQB29OiM3u7u7heki13YQ+g4FR45e7D66wf1AcePH6eRkPIkc0Wjee/r169/YWD//vtvtGnTptJzE2TkNZ71OHbsGCZPnswX76AaiMrO+SxGMBPEwcHBmDVrFvfUTzvIg1d1vgEDBlQBzIOD6UX+QL3oZ67KaACIHsQRI0bg4DffVAosTWrMzs7hu9R4eKhh/QZn/HDUD+mjbZg8UIaWph7t97v1xIkTlm8NWPY5lTt37pxka239lzKVCVozINtNgErsVBRs+Qy3Kix28fPPP/Oil8oahFbJ27BhwwsDe+bMGbRv377Sc9OKJVu2bHmm7p/eR59RPjv0VZmLiwv3tE87CgsLOeiP/j559NTU1KcCu3HjxvJFL16H0QRS8rrMU+L69euP/f2VK1fAwMCIAS5g9EhVXLpgg19P0KZ3lszrK0FP1/B+m/CI1ez3rd4KsOMyM1NdXJykMsDMHULsTAhdCmDSoC0OfLrnoYupzsBSgPH+++/TLoGv5Ua3atUK//77b40HtmLdAMmlR3uNTz/9lLWhdIXEhM4CLp6S4P4tU/z1pxuWLrNlsCuzXkub9TotdubnF3m9UWBHZ4yO8vH1Pa2urgbBgMmAVmMYsLMgODSHp28D/O/7b2sMsBSwdejQobzy6Fm6SOp6abrz095LsGVkZDzTddQUYKV1AzZYu3bNY/e4adNA/vO2rQT8/j3rhP9Tws0rpvj7tAvmF1qiTh0laGsboFGjxrRYcp03AuzQoUNjmMY7pazEGtfADkLrsRDiiiA4NeMfNqJtOM6eO1cjgKUMA3kLNdrYo4qbQ7sG0vkzMzMxZ84cHhyRXly3bh3vHkmjEpRxcXG8yySg5b9LQd+HH3741oGtV68ez3DMnTsXeXl5VRplPCZOnMivhQKvJ0EbFhaGUydPlv/9K1euoJ3sPnh7CvjyEwbsPQGl1yS4fVUfF87WQXGRKYNWzOSFJq2OuD0/v8D/tQKbnZ3dloH3gzoFJDqWEIIGQ0gqgRA+GYKmdJZlz56Jj6V1qiuwp06dqjJgo6nMrVu3ZtpsJQ8an3RQDvOPP/7gKSHWRmjRogXvOilb8DTQ3gSwMTExz9Wmf/75J/OgaxEaGsq1a2XnNNA34H+z4sNP18u3EbUS8MFWBux9ZtcJWgH3bmjj3GlrLCwygbc3LWFvBD+/RntSUlI8Xguw7MNrBAQE7DbU14OgbsRgTYWQsALibpsgajqSfc+Qf9gRw4c/1gDVFdiDBw9yr1jZ71JK6VkCtsq89tGjR7k33rp1K4f5bQNLkocS/M977N27l2c6qsqEjBw5svxzUeA6btw49jMJdLQEbF7NYC0TUMZgBbOy6yLmaXXw7wUrrFttDMc6dK1q8KjnsyUjM9vxlQLr6+tryG5gtqqy0g2ROmsU/0QI8Sshjl8PSZfNEPn1h6CkwS8kJyenxgD75ZdfwtnZucronoB+0YPApZ7mWUepXjewLzKYQZ+9oKCAb1JX2XlbtmzJYwD5e0keKSvTaogCli0QcUlAHpbbNak8IE97+bwJlhbrooGvhMkxrfuu7h7vRUVF+b8SYJlnNbO1tV2orqp8gy/Q5t0Fos6LmG5dB1HH1QzYLRB5JfKFxOgi6AJrCrCHDx/mOrOy39XQ0MDUqVO553gTR3UElo6vv/4adevWrfS8lJ+l7ID8WL16NYNb2tPOnMwgvSEzGbDl4F5Xxc1/9PHZR7oIaiqBWKLKAjn7T5g8cHspYBloKszT5GprqJWKVBis9aIhdJwPoetaCDGrII5mwHZmHtYjTtq4EjGWLl1aY4A9ceIE12lVBRZ0o6hrp8GJdxVYGm729/ev8t5VDCq3bdsGQ0NpLDM5SyYHboq4HAAZlwci/v2y62q4d0UX72/SRJOGUgdhZVVnK+vN/V8I2PT0dLOAgMaZ2prqUs/qGQuh8xIG63qIYxioBGvHNRB32QqRc3vZlF99/qHfJLBnz559qSzB2LFjnzhYQOkrOj/pUXo43jVgSRaVL9tfiWyiugP5QfCamlrwn40aJuD2PwzQW3LvKgWVg3tdCi5uKOHeVQ18s08VnaJpuFuJeWij/c7u7kHPBSyL9nQDAwOmm5oY/SdIWJTo3BpC1DwGK5MBDFaSAmJmIuZlJXHbGLAR0m1yzMz4OPzzAvs8w6ePHufOneNj3i+ah/3qq694cv9puUdK8/Tr14/XJvzzzz+vpAqsJgC7Zs0afo8qOy8FZBVH8Q4dOgRb2zr8Z317CrjyNwPztgxYWeBVLg/kdkMC/KeCg58poWWIAD1dFbpvH7m7uzs+M7BBQYHj9HS1r/NkugPrMiMLIO7MJEDsaimwzAQCtuPDwJqZmVaad3wSsNTI06dPxw8//MCNRPx33333VKP3UXdFlUZBQUEvDCyVBdJ7qgq+Ho2MabnQbt26obi4mKfFagKwLKDhJZDPe9D96NixY5WDKlS1Rikw+UH3pE4dB/6zZAbs1TMyYK8/8LIVtWy5se+XXhPjh69E6JVIO5Erl2lp6X5obm7e4KnA9u7dO8LCwvwsL8C28IEQPgNClw0M0jUcUKlnfXXAUqKdhkXpaSUj+J7VmjdvjsaNG/NCk5epJaCKqsWLF/MEO+Vfn2W0h6qiKL9JQSY9QM9alfU2gCVJQ/W7lGKjcsEnGZUUyksdO3fuXGVBDWUOFi1axGVVpcAmVQasINOvjwB7laQDSQQRiucIMDUW04jYCWd7+/AqgWV/T5XKBF2cHP8U002zDYbQisHaeS0DdC0PsAhauRR4VcC+TntWYOmgbADpsYEDB/KSvmf9G9ra2mCBAoYPH869fWWFIW8bWDc3Nz5SN2XKFD6wUZVNmjSJ1/vSgAm1wZMeXpJRVDNb8Xg6sGKpdq0ILL2+KeD+VRHe3yigRZAIRga6x+1tXSOSQ0PVqgQ2MTGxm5OD/QUl2mbI0BVC6GQIndZzSCXRDMyOKxms7HUtBVZ+0Px7Gn6l4UlaDKSqkZ7K5ALV9tIQ6KM38m0DS106nedZ7FlqKqh3qSwb9GRgRQ9grQjsDeZxb4ixf48Ijf0FqKhqXbW2tRtQZdCVm5urNmLo0K7sifpNQmWCBk4QgjMhkASIWc0hFcuCLCmwa2o1sHRQ10mF4TTUytqHNgnmxdXPUnpI0LQJD8ea1aufqUrrTQD7Ko1SfQsWLOC1A5Vp3id6WLlH5RkDMjFunFfCzq0ihIWyB8HCCgFNg5bHJiQYVgnsujXr+rZq2eoKd//KTK/4JjPPWsJlgCRGlrpicAoxUs8qZpBW1LDiR4B93ixBdQT2UalA6SwqQaRCavK6z6JzCXCCndJutQFY+mw0jE2DA1VN1/n222+ZlLCXBmQ9K9ewuCaVBWVXJSzQUsaeHUrw8aYVvXURE9tl595PP3V+Yh5248ZtbcLCwudoqKv+K4hovdZACO3mQ8SgFcdIPauEIJV9lcjhlQdgcVshyIA1MjLkN/Z5gKVKKUreU+EEGUWez2qUZoqPj+dwvC5gKx4UuFAajMbMKeB7WoU/BSYsiOXzrWoqsBQUN2jQgFekffHFF0+cW0Zz0MzNpRt3pKUKuHXhQR62rDzIkmYE7jFYfzysgrCWFAcYoVmzlu/v37/f4ZlGuliDKNva2kzTUFO9w6Gt2wmiqKUQYqWyQIkPEqzmHpdkAYeVvhfNJELcFojcY/mHVFdT5U/g8wBLUFFlkDxKpajzWY1SUpRaioiIeCPAyg/KadKw7ujRo3lm4Uk6l0ZwZs6c+dS00uvWsNQr0Lno65OM5qiRAyBIO3XqxCdaUsbg5s2nT9N/7733yke6csbJIL31IDsgrScQ4+51FXx3UA39k2nPNg00btz06/z8/EbPVUvAvJyera31JF1NzQsiWq3FuQ2E1rlMHqyWBV4ruSQQyaUAB3e1tPjFqzufz0Pbw1N+8nmAfdmBA9KaLzNw8DIHPTSUOJfPA6sqYKEcL9XPPsk7vU5gaWh11apVvI73aUYTDqk+4Mcff6xUpz7poGvU05MufDxt4oMMgFwO3L8qxu2r6jj4pTo6RIrYw6EGz3reO7Kzs31eqFqLlnn39fUdrK8rWwzDugGTB7N5oQuXB9GyICx61YNArPMmiLx7QxBLvQx5k+cF9m3P6XoVB6XESNpUBS3V3T5paPd1AhsbG/tG2oBy0qqqWtxxLZrHIL0rza3ymtjrYtz8Vx1HDmohrrOE9TyaTBN7H168eLH3S9XDFhUVafj5+WXp6mhfFyTKLKBqBSEyn3nalQ80bbTUu/IgjIBtOASCqrQEjcbm30Vg5R6Gpo9UFV3TAMPbAPZlhmaf9SB5RrlcMXNc6moCSpYzYEul3vUe86y3rmjg+yM6SOyhDH0DNbi4eFLxdvNXMuMgPT1du1mzZtnmZiY3+IiXXQCE8IkQdWXAdpIWvkilAbNOGyE0GwdBQ6pdaIGJR0vy3hVg//e///GRt6pK8VhQUWuBJY1OWRT6e1bmAj7YLOLA3r/CYP1XC8eP6iKlvwr7jCqwtXE8lJKS7P88NdlPfQPztHpBQcEjzEyMr/ALt/Ll0ApxTMvGrpFqWPKwlAILmwZB17a8cR5t3HcFWNKzVa2/QOkwWommtgJ748Z1PpRLf8/DTcAXu6WS4MZlDfxy3BBjRqvD3Fwd1tb230S0jmj3WmbNss+h3C6y3SwjQ4P7AmkzGwZduykQxbMgjAdiJAvWQURpMCPpDnkBTQN4nWlNApYiYPKOz5Por+yg4JFGgarysJQSq13APqhYO3/+HFq1as3/XrMAAd99xbzrbQ2cOGmASZO0mFdVZm1j+xvT8q1e67oE+3/ar5+QkDDaxsrirFjEGtSKeZC2WUwerICYp70YsJFL2fcbSbsDKyscOHCgRgFL+UPqyqkyiWbCUgKcilmedYE3guGzzz7jkw8rg44CMcrb/lWhsqm2AXvk8BH4+koLveNixfjtZy388rsxMjJ1YGoqgbaW4W/BwSEd3tjKL0lJiUOsLc1v8SjYygtC+ywICSwQ68Q8beRyiJza8WkylIt9FMDqDCwNw7LrK4eFcpFUE9CrVy9ewUUFzJQ6o6KWikZAE0TkNen3qcDkSQUylM98UmFMTQd28+bNfNCAAq6x47Xw43EzzJxtwIJQWsdB/6yro2PiG11b6/Lly1pxcXHZdrY250W0QqGlJ4Q2YyF0J2hXQeTVE4JYFcrshtNcKBoVqgnAkjetapoMRfyUw6SUVM+ePcGiWvTv37/8K4FAmvVpI0yUIaBKricVfdd0YPNmz4Wergbiumlgz+cWmLvAgD3EytDR0vnTzs6xd25ystobXwyOfS6VgQMHJnrUdb8oEbHGMHZggVg6hMSVEIJHQqRuyHNwUVEd+FTn6g4sJf5pyPFZK7JedE0qKlB/2jTrmhx0nTv3D4YNHYRuPXSwm8E6u8AIjk4qUFPXPW9r7xjP3iJ6a8ttsj8uGZgycLijvf0NFWUlCGYs2GqbAaFjLkT20pSOk6MD14XVHdiTJ0/y2s/XBSvVGtDw5rMUwNRkYH/430HMzG+HbR9ZYtY8I9jZS2BoaHYvPDycdkhUe1lYX3ptLQag8ogRI+a5u7tfE4slEEycmDwYASGK6VoTZ+hra2LJ4oUPAUtj01UtLkZDgi8DLK09W9m5aSYCaauqDpoNS+ufUsqJwHiVsNIcMPLedO3PctAoUVVVUoMGDXoqsPTQUx1AZeegoetXC+wDKVBWVoqTfy/DNz/5YXmJOZzdJNDVMUCbVm127t6926naLBnPPquGv3/j1gYG+vuUydOaM0/begiEsEFQsnRB6pAhrBu8VQ5sVVOFCdiX9bAvCqy87pUW1CDdTQsY03Qd8vrPuz4sBWt0LTT7gAZPqBDkWdaFfRPAUg/0OjwsDRD98fdOHDreGiU7rRDSSoP1aqZoERL2cW5urlu13JSDdfVe5qZGu5WoRpQ2jwvrDyEiDSG9R+K8rKyOoKLKJnrSaVxbbtRVUfkdAfOiB0FBsNH8KrKHzs0i/W++/vqZG59m4NLCEbSeFhW0UPkidek014weOOol5Eb/b9SoEZcU3bt3596UZipQPvdF5ndR4Tsl3im1Jr8Get2lSxde3U9zrZ50UBsmJibyCYcV25gCRpoFUXHu1ct51gfe9eKVT3Dk5ygUrTJF42aq0NHRLGvdss2mNWvW2FfrbY88PT2bGBrqH1YRsyfalAVibdNglDwb6788Jr1M5smo+6UBBZo+Ijf6Py2i9jIT+OSgVTxv+blPncLNFzw35WCpWol07jfffMMrmB41GrmiaSGkUZ+2B8HTDgLy0Wsgo79P03ZKn7JGF7UhlVo++vu//fYb70VebtOQssdgvf7fYRw/E491O+wR0FwNIiYN7e2dfmUPboMasbFcUEBAYy8Pj/c0NTRK+QbIjTrDY9wKbPvhT9y5p9g/tuYfst3VmGa9cusAfjzdA4s32SIoTFMWHKrcb9KkCa1TpVJjdkLMzS2ycXNx+1CZJjKqakNokQSPnE1Y9sVR3Lt776ELVxw1D1apZ/0BP57phg2fOKFFG20Gqkg+c+QqixlavQ6uXhuwZEzTNWJBy0989q2BBYTwAbBJm4+Fn32H+w81QGmF/5VV+lpxvA0wq27/W3dP4dj5Ydj8uQc6xOlBVU0kG3oW0+DImeTk56vAqhbAygKx2bq6Ov/xKNXUHkJQAlzHL8WqwydwvXyzDgWw1R/YB69v3D6BXy7kYO3HXuiUZAAt7Qc5Y1VVFSruWbx7926dGglsREREXR0dnX3l1fc6RhCaxsJ+7FLM2/cDLlcxpq5AtToA+/hx/fav+PHcCJTsq4/wWF2oqouhoaENFWXpCKGHR10kJvZIfZ1MvVZgc3NzNfz8/Nc9tHeAlh7ztJ1gPaIAk7ftxaUKtQYPP98KbKsTuHfuX2EyIAdbvvZG4mBDBivlzs3h6Vkf6uoaPP8cFBT09d69e31qLLDsOkVt2rTpqq+re0VeXifi0BpAaBIF49QZyN6xHxdu3FR42WoHainkcu2/exfx2+XF2HggEF37GUHfWAxzM2tERcXCx8ef31ddXd1bLG4Z8jp5eu3AyrystYOD05dSjaMKYyNjqNIOKxq6EBpGwGRYHqbt/RbXHikKUQBbXTzrVRz/Zx62fRuMhMEmUGOeVUtTH92790L//oPKF+AzNzc/mJSUZF/jgSUv6+/fcAwtCExPoptbXQQ0CYSmhgYEVU0I/q1gOzIfY9/7DH9VHHYsUyD7pqB81D2UlcN6Bb/8swIlX4cgOcMcxuZKMDQwRqfOcRg7fgIaNmzC76mKikqpl5fXlPz8fKUaD6y06DvJ3tjY+BBdnKGhETrGdEbLsNZQVWGeVpnpW78waA7MxaA17+P0P5eewc8qYH41vFadvrp19wJ+ulCIzd+GoXuaBXSNBNqVG926JWLO3Pno0TOpfI0xV1fXv6Kiohq/CZbeCLBkPj4+OUzn3JQu6NAQw9JGolV4OHS0tZk8YNaoDQwHT8FIFoj9ceX6s7S24nhNwN4vvcM86wZs+j4Mw2bbwsxWBRKxMkJCwjBz1hzMmJkPHz9pEROD9h4Ltia8zlTWWwE2JSXFhemcT2hlGG1tHST1Skbe3AK0a98BGqrMy9I08gatoDJoClLf+xT/PDb2r8gbvNqjtFIHUFp2D6f+/Qhbvo9FWr4D7Nwpw6PEZFwz5E6djqKFi9G3bwp0dHTl5ZM/xcXFeb4pjt4YsOBa1n+EhoYGH0jw9fVDTu50TGbWIqQl+K6KakzT+oVAZ9AEpG3YiV/PnK2igRXHK3KxD3vWsrs4+e9ubPtfVwzLc4a9hzqUWIDcrFlzZGZNRFHxImRNmMR6yAZy71rq6+ubS7sM1TpgybKysuw9PT2/l445q6NN23bImzMP02fMRmSHaOjL6zjr+kOpbwbazV+Fo3+fV7D1RvAtxYl/P8CG7ztiyGx7WDmp8XXS/P0bYwpzKsWLliIvvwBhrcJ5kTtN+albt+6PaWlp3m+SoTcKLGsXcZs2bQZpampe4FNXTEwxeOhw1s0sxew5c9GBQaunrSWVBw1DIfRKR58Nu9hTf+VB1qCsoneQVQ49Zexb4Umr+v6Dn525fgTbjvXGiIUucPKhXQwlqFfPGyNHjsH8BQtRtGgxjzvMLSxl0/itb/fu3Xsi+1VJrQWWzN7eXs3GxiZXTU2tlLIGTZoEcGmwYOESTJ0+G526xMGEgSwoMYng7AWNvumIXr4Ze4/+Ukmqq6wcWf4zBbNVg/mEIOvvawex/eeBGLXUC66NNCGWiHlgPCZjPOYVFGF+0WJMZb1g08AgnsZSVlYu8/DwXFRSUmLypvl548DK0lyN6tSpc5QuXltLG/HduiN/3nzWMIswr3ABunZNgL5M1Atu3szTpiEkbyGOnDhZob3LKvEWCmKf7E1LH2ojetzPXf8RW48NQsYaD9QL1uUywMXFHaPHjMeC4sUonL8Qc+YWontiErR1tOWLpPwVERHR+G2w81aA3bVrl1Lbtm1n6OnpSdebcnJG+ugMFMwvxgL2NM+aNZd7WnNzM/ClkRi04p6piFm8Dn9c/KeS7k4hCp6sCEorONoKMuDad3j/13RkrPOHZ4guRBIBtnYOSB2ShjnzijisdD/ShqfDyclZPrv5DpN1s06cOKH5zgBLlp2d7ceO/STeJUzEN2rSBFOmz0Qh87IFTDPNzpuLnkl9YGRgyJ96wcsfyoMykLjhfRw+9edTNZnieLz3qdg6l/77C9t+GYmcDxqjUZQJcwwEoxl69enLZEAxCgqLMb94IXKnzUSTpoF8EiQtG+/i4rIuMzPT+m1x89aAlUkDVyMjo93SWaEStG4TwRPTJPILmbclj5vcNwUWZha8QQUHFwiJA9FgZiF2/+8nlN69945C+GJyQA7s+ZsnsOP3LIxa74PG0caQqIhhaWGDfikDWJuTZy3i7T9z9lyeyVFmTkUk4ivXnM7IyAh4m8y8VWDJPDw8EvT19W/wqd7GJujZqy/XTLzhGLj57DUNMthaW0s1raMbhO7JaFGwGJ/+eAxPGhNXHI8fl2//jZ0nczBlTwjzrEZcBhjqG6EH06gURxQWLeSOgu5BIuvhjI1M5Ns43QwLC0t/27y8dWCzsrIsGjVqtExTU7OMgjBLK2sMGJjKGm0h5nErwmzWeAMHDoaNtZVUHji5QZw8CM3nL8He47/Q8IwC2Spb4MH/r925iF0npiJrVxBCelpDWY12KddGTGxnzMybwwLeYhQWLmQ93CIMGJBKqavylWscHR2XJCcnG7zzwJKlp6fb+vj4bFNTVS2lBrKwtMLwEaN411RQuIB72iIm/oekDYeVpYW0ppZ2i+6aCJfcWSja+xluPTbfvmJA9i5i/PA1n7vxG7b+OgkjNzeBV2sDiJUEGOgZoUuXeN6LzV+wWKZdizBi5CjYOzhCXhLavn377zZv3hxUHVipFsCShYaGumlra++Qz0xo0KAhMsZlclgLCqR6Nn9eIdO0/WFvL920TLC2hRCfCPdZ+Sg5eJAWPqig2mS52Xdm/kJVOWrgxr0r+OCPOZj8eWuE9rOFiqYIKspqvExwxow8abxAQRYLeMeyNvf29uEzCCjQcnNz+z01NbV5deGk2gBLFhAQ0Nna2vomj0iVlOHPoJ2QPYVnDuYVMH3Fnv458xagf8ogJg9km17QFpHde6LJnHnYd/xYFTeylmcQyqq+XqoP+PLsJmTva4/IsU7QNVVmPZQYTZsGYQZ70CltNZd6suKFfAg2JCS0HFZ2L65GRUUNrE6MVCtgd+/erTlw4MBRTk5O/8in1DRo1BjjsibxERfqrkgizGVfhw1PR30vb4gpT2tmBlHXePjOno2izz7D1ZfcAr7mkyv9eu32ZXxxdgMy93RAYB8baBorQUNdE61at8WEiZO5Z+XGNGv25FyEtGgJVRVV3u4WFhbHWK+XUFRUpKYA9in1BrGxsRksKr0nX1ytIYM2k0FbtHAJCwyKuDyg7mv4yNFwcHCQyQMWIPToDqvcyVhFewiUlVbRVb4byN4pvY29p9ch+5sYhI1whLq+dFVGgpKGwGlQgNqyqHgxpkydidat2vDJhLLF824EBQX1qm5sVEtgZZ7WIDw8fDbrkm6X73PasBHGZ05g8oAFBzLNRfJg8NA0eDNPS+8RrCwhdIpF3VnTseLLA7h56/ZjHeXTtV9NBfXBddwvvYsDZ7ZjwpddEJXrAQNbNdYTKaFhg0aYmM086wJpG1I2YMLEHAQFNefVc9TWenp6Z1xdXUckJydrKYB9DqOl6ZOSkoabm5tfkgdi7nXr8YKMuVwaMA9RsIA3+uQp05gmC4SEr32gDSGmA0xyJiDn/e34t9JtJ2uv171begf7z27H+M+7oNVYNxjW0YCYadbAwGBkTchhsBbzQJbigqFpI1mA5Vu+ayNr6z9ZHNENr2Cl7HcOWJk80I6MjJxgb29/X0VFmS+FQ+uuDhw0mGta6tbI0xYVL8Go0WPh4VGP3RySB8zTxsfCatI4zP30Y/zzGLS1E9jSsvv47uI+TP6mDyJneMHUTVqs4lmvPn/QKbfNsy4LFvD6AHd3D17bSgGWqanpVQbrsJKSEvXqzES1BlYGrd7QoUOn2NjY/Cb3BDY2tujbbwDy5xRyD0vQklHutr5XfSjRkutGBkweME+bm4Wcj3ZV2FugYrqrdqnXb//5ApO/7o/I2T6w8JIWFtnXccCI9NHcoxYVLeFt1rd/ChwdnMoXN6lTp87l6OjorNzc3GoNa40AVgatxN3dPcjAwOAz+cYZpqZmiGgXiYmTJkulAQ8iijF23AQ0adIUqhIWZJgYQYhtB/Ocscj7bA/OX/qnVnrXe2X3cOSfAxj3VTIiZvvC3EuXd/NOji581JAkFHlWSltFd+zEC+epDTU0NSin/Xv79u37HDp0qNrDWmOAlVtwcHBAvXr1vpGXJaqoqPIMwvAR6VwiUMRLNZxZE7PRrFkQVGi/Aj0dCO1awHTyGAzdsBqnz5+rddLgt6vHkP3tULSe7wurxtKFLawsbfhw9oLiRRxWkgBULK+hIc0EUJDasmXLPzIyMpKqs2at0cCSpaSkNGE6dpWmpua/0rSXGI5OLrx4Y/qMPK5nqUJ+wqQcBAQEQol2bTRg0Ma0gVbWMGTs3IJL165WAW11B/jxz3fq2m8o+GkqOixtBosAQ4hVJbAwt0RSrz78IZ7DJECf5H5wcXEt352G6dVSFxeX1QzWpuwUqjXp/tc4YMliY2M1nZ2dE6ysrA7JN82gacdBwc35vCNa6KF44VJk50xFWFgr6OkwYHU0ITRvCJ3Mwcj4cBvOXbr0nGhUF2YffLJfrx7H+MPDEb4wkMMqnQ1gh0Gpw5DP2iCNtUVwcAj09Q3KNwzx8vK63Llz5xFZWVmmNfHe10hg5RYfHx/u4eFxWEtL6650ZIwFGQ4O6JbQg6e6aHBhxsw8REZ2gDrlaVWYRAhrAtMpIzBy6xqc+OvPKmGt7r72zxunMO1/k9B8aWNYh5vxemFDfUN06twV2ZOnIjGpF9/GSR5Y0d5dTK9+kZqamsJ+XVxT73mNBpYsOTm5bsOGDTNZN/evvMujPV3r+/ig/4BBvFuk2QthLcOgRHuJaahDiA6FWvZgpKwqxoUq1/Oqvsj+eeNP5PwwEe23t4ZlW3OI1SXQYtccF9cVycn9+SALlQTKYbW0tLzVsWPHFWlpaa41/X7XeGDJSkpKtFik29/V1fUIg5V7W/I4ZubmfB49pbuo8iu8TVvoaGpDMGXdZ1QIDCcNxoj31uDkhXM1JsC6du868o/NQautreHc2wlKWhIoK9EaAR480LS1teP5atl2of8y2XSABavJK1asMK8N97pWACs32sQsJCRkpLW19Zfyhcr42LiREYJDWvCZn61bt4WBjh4EVRUIIX5QzuqLruuKcOzUyWrvXM/eOofCXxai2ZpQWHexhbK2cnm2RE9X76Fdw+t71z/v39C/b0JCQq0AtVYCK7e4uDh/W1vbmbq6ukcp0JDfSANDI54Gs7OrIy0C11SDEN4Eyhm90GNJHn749Xi1lQQXbv+D/F8WIGxHB1h0soNY4/EtRikANTMzO+/n57c8MzOzM2pQuuqdBpYsPz9fxd3d3d/BwWES07ffspt5W8y6StK5dGNF8hutyTxxcx+ojk1Eu2Uz8M3vP1crUOm4cucqph8tRPD2DrDt4wyJ1gNYZatfE6i/s65/ZevWrcPYtevX1vtaa4GtMEpG5YouPj4+0xi4hyrdh1WVda0t/SCM6Yao1Xk4dvqPKhdUflN+9969uzh75gwOHTuC/G8XocGmtjDv6wxlQ9VyUCnyd3N1u8xk0HoWULVkv6ZR2+9nrQe2gr7VCAgIqNu4ceNMX1/fo1RHW767DZkag7aRGzSzeqHzytlYs20Tjv34E27fvvPGPClt+3n06FFs3boVkydlo3uvHgib0gmN3o+B5eB6UDKRwmpnZwdPT8/97DompKenR7Nre+uTAxXAvj6PK5k1a1YI6zqHOzs7rXWwtz+rqqJyjYZxReRpQ+tDMi4BdgM7oW2naAxKGYC5c+fyXbL37dvH93yljZipmObOnTt8J/Ay5o3LnrDEPf2M9nil9xKUtEHx9evX+Z6wX331FT933uzZGDJkCNqEh8PB3oGvDqgZYgmrOQGwzPSFipUmlMRKYNr85zZtItKLior83rV7904C+wi8GqmpqQ1dXV2jmwU1K7GzsvpdhQKxUC8IaR0gRHgzzyv1wjQGz2BB40aN0KpVK3Tt2pVvB8+CG75Ldl5eHt/9u6SkBOvXr+dGr2ln75kzZ/L3sL+JwYMH812/aYv7Jk2a8OS+pmx8v9yUBKi3tIZFURCMmWeVGKtCU0Udfg0afJ6VndXiXb5n7zSwFe3E5RO6PRIS4m1tbP4SVCQQmnlAyIqD0CsUgo7a47qXhjoFEdRV1KCloQldbR2YGBnDzMT0IaPv6WhpQ5u9h95Lv1PZubhpq0Cw1IZ6e3tYLG0Js5lNoeworWl1c3E5mp2d3eRdv08KWB/2uEpxsXEJNhZWZ5XUGDyB7hBGx0Dox6Bt7QIhwAqCpwmEOnoQjNUhaDEJIZEOUlQJYUWj99LvmLDftdeH4GEMobEl8+QOEOLrQjS0IZRnNof+qtYwzmsGVW8jvh2mtaXViYiIiA6Ke6QAtlIbOnRob29Pr3MSGjFys4aQ3RlCSV8IaztBKG4DYXZL9r1gCGMCIAxvBGFYYwgpvhC61YXQxf1hYyAK/XwgDGXvS2OW0RRCThCEvDAIRexcq5n02MbOv7UzlLbFQPe9DtCe1AhKrrpQEsRwrONwMLF375aK+6IA9kmeVrVfv349XJydT0moaKaxE4QJzNMu6wFhXSyDNxrCho4QNrLXm9n3N9P32P+Xt4ewtB17n8zo9XJm66Ol79nEbCN734ZoqdHvrGVf10RDVNIBapvbQ3N6ICS+xhAx6WBuZv57SEhIlOKeKIB9FmhFaWlpA3x9fK4pa6hCqG/DPGokA5BBu7oTh0xYEyW1tcxLrpPBV5nx93WQvVf2/9VR0nPQ1/UdoLQ1Eir5zSDxN+WDG0wTXwsMCkpR3AsFsM9lWVmZPerWrfsrn7PvzjTsmAgIS7pBWBUrBZWDSOBFy15XZtEVLOrh96+NhGhjJMTzmkPU3JLBKkBbS+s3R0fHwSUlJRLFPVAA+yKatqdv/fo/82JxTxYkjQ6HsCKBwRbzwMuuiazwugojb7q6w8OeeQuzBS0gtLKGSEUCbQ2tK/b29v0UsCqAfSlNGxsb625qYrpKRV31vuBmDmEUg3Z5V6mnXS2Db3WHh4EkD7q6IqgyI++6ln1vI7P5oRCasfMpC9BQ07jgbO+cFhoaWuuHWBXAvgFjIJlamlmu01BVh2BrAGE484zL46XQUje/imCMlEFZ8bVcs8q/yjzrktYQQqRrsOrr6qNB48bTFO2sAPaVWsOGDevaWduuUVdXLxPczSCMbMmg7cIgjKkgDTo88KqrKwRcciPPuqothCR3COoSBqseApsG7s3PL/BWtLEC2FduCQkJRt71PTdoamhCsNJj8qA56+LjGJwdKwRisuBqraz7l3/dSBC3gxDrDEFbwod8ExK6f7Vr+/aGirZVAPs6oXVzdnLaoaWpcV+oxzxtOoN2EQN2zSPQrq2QEVjP/r8yAkIfLwarMpTFSrTRxadFK1a4KdpUAexrt7ikOHdvT8/VOtraEMyZt01uBGFZJ1n2oIMMXJmnLWFfl7BALaEuBH1VqCmpwLNevR9TU1OrxVLsCmDfEUtJSbHz8/Hboq+tXSayY/JgaCCDNkbmaWWatUQ6OCAke3FYlcUS+Hh7/5SckhytaEMFsG/csrKyLFu1bLnQ2NDoP8GUPK0v86ZRUk+7jrIH7RnI/hCM1Dmsrq6u37Df8VG0nQLYt2bbV2y3aB7cfJmelg4EMw0IKQ2YXiVYGbgD/SDYakNZkMDezv50fHx8jKLNFMBWB09r3qFdu418EzwLTSmoowMg2OvxSY921jZH20REdNq1a5eKor0UwFYL27trl0ubNm1W6uvp3xWsWDDmYgglNWWYGBqdZd9PqI1TrxXA1nR5sH27WWREZLGZsXQdVnNT819CQ0ITFbAqgK22tnv3btsOUR32Obs6X7O3t09GDV6ATQHsO2L79+8PmDx5ciLzsjVidWsFsApTmAJYhSmAVZjCaoj9H8FW8TWtY4dgAAAAAElFTkSuQmCC"/>
  <p:tag name="MMPROD_178546PHOTO" val=""/>
  <p:tag name="MMPROD_178546LOGO" val="iVBORw0KGgoAAAANSUhEUgAAAKwAAACxCAYAAABZeVadAAAAAXNSR0ICQMB9xQAAAAlwSFlzAAAXEgAAFxIBZ5/SUgAAABl0RVh0U29mdHdhcmUATWljcm9zb2Z0IE9mZmljZX/tNXEAAEfFSURBVHja7Z0JXI3ZG8ffe2/7vu+b9pLSZktKEhEphSQSQsgSQigU2QtF2Xeyj8HMMGPGGLNYZvnPYBbDzBjrMPax1e9/nnPvTSj7Urmvz/Ppqtvbfc/7fZ/ze57znHOECRMmCApTWE0xRSMoTAGswhSmALaaGwCl3r37tZo4cXIYey1RtIkC2OoMqzgtLa1bQEDAybCw8NOZEzPbK9pFAWx1hVUluV/yoPpeXpdUlZShLFGCr4/Pr6mpqQpoFcBWP8vNzW1ev379i4IgQNDRgqCpAVUVFTRu1Oj77OzsJoo2UgBbbaxhw4Yujg4OJRrq6hBsbSCk9ILQLwmCtSU02fe869f/LSUlJUbRVgpg37oxvWppYWGxWl1ZBYK5BYTBAyGsXQzR+qUQBvVh0FpASSyBt6fnj6lpaUGKNlMA+9YsNjTUwNzcfIGqktJdQU8fQh/mWdcsh1CyQmprF0JI68+8rhVUmKat617vSFJSUidF2ymAfRuaVdfX23uStobGPUFHB0KnGAhLihioqyGsWwZhPQN3I4N2XTHzur0hWJrxQMzZ3unPlOSUNoo2VAD7xiw1OdnMx8enQF9P74ZgZAQhmQG5bJHUq65joK6XAUtfNy6HaNMSCGOHQPBwhkhJGdYWVj+FhoYlMOg1FO2pAPa1W/OgoBw9La3bPCMQ2YHBSoCuloG67IGHLVkGETNhEwN542IIk9Mh1K8LCfs9G0vLv9u3bx+vaE8FsK/NsrKyjFq0aJFjYmBwXaSqCqFZMwh5sxmca6SetWRpBWiXP3hN0G5gP9vMvPC0MRBc7FkgJoa1peXPoaGhkc7OzsqK9lUA+8otqn3USFMjo/8EpkWFsFYM1nwG5qry7l/EIZUZyQO5LFgvA3kj+/oekwcThzFP6waRshKM9Q3+dnR07llSUiJWtLEC2FdiAFSTk5MGM494Wsw8oxAQCGHmLAirGaxrlz8AUg4s97ZycJc/8Lbr2Ps2MGA3zIcwi3napj5cHuhoah23s7NT5GkVwL4SWFViY2PH2tlY3RaTZ/XwgpCTy+BbWwHQChKAZMG6CkFXRZDlwdgm9p7tTNMWToDg7QqxSIC+ts5Jb2/vNuzviRTtrgD2RWFV6pHUI9na2uqsQJ7Vxw/C+IkQlq/kUkAkh7AcVnn3v/xhYB97zd6zkb3etpB56pEQWjaBWEcThvqGv4aEhEzJzc01V7S/AtjntvTRo0d41vO4IJFIWKDkDiErh8G6mskAJgU2kK2UZgA20Vf2/81rZMbes5l54C0y2yT73pZV0v9vXCn9nS0M2u0M2mVTIIQHcnlgYmh4Ly4ubhl7WKwU90AB7LN6VklKSkoXr3qe15SVmAxwrwchg3nWNeuYN6VcK9OhKwm0BRCWFEBYOAfC3OkQpkyAaOJYiCaNZ4HVOIhGDoEwgtmEsRCy2feyZV/nTINQzH5n0Tx2Hvb7mwrZ/7OYNq4PQSyCvZ0dEhMTV23fvt1CcT8UwD7VMjIyWnh4eJwgjyeYWUAYms6gZF153kwGHwuWhvSH0DkaQquWEPx9IDjaQ7CzhWBuDsHUVGYmEAz0IOjrSV+bmT74mZ0N+506EOp7MjkQws4VCWHacAiLGbStm0CQiGCsZ1Davn37eT/99JOp4p4ogK3SWIBl4uLislJbXYNBZgmhzwAWZM2AENURgqszBAsGpaEhBA32cwrCCOqXMdLGamrMiztANGMYRIszIbQJgIid29zI5EZYaNjyXbt2+SrujQLYx2RAenp6Wzs7ux3KEsldwYZ5wOHjIOTOhRAY8hBkYmbsPSxI0odH3bpo2bIlmDdEnz59MHToUAwePLhSGzJkCPr27YsOHTogLCyMyg5hzOBXYbKDvLnIwZr9ze4QLWFyIiEcgrYG1FVV4e7uftLJyWlx+6ioDBaQBSqAfUeBPXHihBqDwdLX17c186rTmAz4RVdTk4GiA6FrTwiT86AcGw8ja1s4Ml3ZLDAQXeK6IH1UOvLy8rBy5Up88MEHOHz4MFjXjfPnz+PatWu4evVqpUY/u3DhAo4dO4YjR45gz549WLVqFebMmYPR6aOQ0KULWiTGwXZeBlSXjYdSdDAEXU3+kFAxuLOzM9zc3A7WqVMnp2PHjr1Yb2B7+fJlLQWwtd+bipmHC/Hz85ttamr6qYaGxklNTSkYgj7r7qM6Q3t2EdrPK0b6pElYvnQpPt+3D0ePHsVff53G9evX8aqPGzdu4MyZv/Hz8eNYu28Pmq6YDs2iUVAdFAOxsd5DHp4+q4mJyXVLS8vP27ZtuyouLq4be2BsFcDWMqP8JvOmrczNzUeym31OjWlHJaUKOlRHF0JsD6jPXYqUzw/i4rXrKL17B2/8KAM++PZrhJTkw2BDDjR6t4NIX/sx/UujbqpMMtja2t6MjIz8JCQkpF1qaqqxAtgabmfOnDFOTEzs6+3t/Z6BgcEVdrPvWlhYoE4de6iwrpYDQDMGWrWHMHshOn18AMevXH2cooe+vmJCHznv/Xv3sPuHQ4hcOQuGy0ZBs1sYxFrqMg+rBRtbO2hr65bDq6ysDGNj44tMLpQkJSX1KCkpqdVSoVZeVFFRkcbAgQPjAgMD1zGPel1NXR2mpmYIbBaEKBb1Ozk68QCKwxrQApKJeejCYD184VKVQJXR19fF7CMnLr17Dwf+9y3arpsB04XDod+/HSSG2lARS+Dg4IiIdpEIDm4OevgqgssCx0uOjo6Foew4dOiQjgLYam4sEFEPDg4OYF1/vpGR0SVtLS1YWVkjpEVLjEwfjTFjx6Nho8ZQEosgqKhCCGkLUU4hOn74BX67cq0Kz/r2jgM/fY+4zXPhuGUCjId2hDLTtBJBBD+/Bhg8JA2jR49Hu8hoOLu4gGQOgUtSR1dX9w8fH5+S+Pj4cKZxTRTAVkPLysqyYh51pLW19QkaUtVisPo3aIhhaSMwr2ABpk6bibZt20OVtCvlUf2bQsjKQ5MtH2P3n2erFagPXC2w94fD6PFeIZzWjIFZ3wgoGelAxMD09vbF+AmTML94MTLGZiKsVWsYm5hAJBKVe1xPT8/LXbp0KU5OTq41I2c1/gLS09M1vT08gpmG26atrX1XT08fjRs1Qd++KRzS4oVL2ddZaNYsmOc2BZEYQoMgiMbPRvj2T7H/7EXcKy2tVE9WC2bv3cfPJ09gwJYCeK0ZhTpjO0PN2ohJGhE8PD2RPmoM5s6bj9n58zBk6HC0aRPBexUKzAheHR2dMiaLtnXs2LETCz41FcC+3ejfhEmA2Xr6eicpiHJk2jSheyKmz5iNBUWLOayzZs9FJNOtykrKUr3nVh/iUdPRZPPH+ILBWmUAVA3YLa3w+qcTP6Pfxnw02ZYFt/Fx0LA15tdjb1cHAwcOxvwFi/j15s0pwPARoxEQ0BQaGprlWQUrK6uLTCbkxMbGGiiAffP5VDUGapC1tdUifX39O4ZGRmgR2hKjx4xjN6wQhezm0Q2cOTMPkR2iYGRgIIXV3hVCSgYal+zGzlNnmGd9PANQxv+VVg9iyyp62nv49vhPyN69CkHrRsMrKw7azub8upydXDFs+Ej+kNJ1FxQWI2dyLuLi4uHi4gYJk0DkbVVVVW8waD/s3bt3CDtljZyeUyOT/wkJCb1YRHxSVVUNdewd0LlLV0ydPgtFxUtQOH8hN7pp5G319GQpIHsXCH1Gwnbpdqw6fuopaabqJw3kx5mzZzBi8zyEbRgD77Ex0LY14tdXz8MTmVmT+HXT9RO4c+ctwKjRY5m3DYS6unr54IO7u/tRX1/fGrlOQo36sKGhoYbe3p6Zpubmp0xMzRAUHIKRTMPlz5nHb9S8giJ+s2bnzUWv3n1hzbQch9XUCkKvEbBbvB3zf/gNN+7eq55B1jMeR0/+isnvL0aHDaPRODceZg2cIFGSwKOuB/qlDGS9zHzML5Q+tARu9uSp6BjTmeefBeZpKZOgpqb2c1BQUE5+fr6LAtjXYJmZmaYseJjJov9SCioSevTEjFn5mM+6wYL5D2Cdx25Sr159YWpiKoXVhMHaqS9sF25H/ncncOd+aU3l9KEPTZ52+s7F6Lg1AyGzesCorhW/XlsbWwwcPJS1QxEKFjBoC6Qed+68Ih6gedTzZO+TZhJMTU3RtGnTj1jb1lMA+2ozAc28vLw26ujq/ufj44uUAYMwZ24h9x4EKkFKN4jSV6mDh6EOC0Q4rObMwyYMhmHeWkw79DOulXvW0ppI62ODDOcuncfcncvQc0MGWuTGwdTLBhIVJSaTHJHMPO1s0vPM08of5vkMYNL5lDHR15fqekr/ubm5bY+Li2uoAPYVWEZGRitXV9cf9fT0ENw8BNk5U1hXt4DdAKlXld8M6v5ShwyDi5MLz1MKGtoQYpOhnb8OIz7/Hpf/u1OFVq2Rrrb8uHz5EhbvWYvuG0eg7fwesAty4yBaWlqhT99+/CHmPQ9rJ6m+LcY0pvfj4rpBn9YFY+8lfWtjY/O1p6dnUwWwLx5ciVhXFVivXr2Devr6aBYUjJycXB4JkzelgEJ+E8hzjBg5ikXErlLPqmsIITwBhtNWIvOrozh9/dYjoMpel9VgWCt89nMXz2PBh8vQ9/0xaF/QAzaN7Hk7WFhYIT6hO9f0cmjJFhQtYrq/EF3i4mFtbcPfS4MtRkZGexi01bpovDp71mYNGzY8SAMBrcPbIHfqDA4rabF584oqNP5i/jN//wZSWGlwIDwOQs5KpHx8BFdv362kZ62p3rXssQdP/p1rV69i4a7lGLh1FDoWdUedpk68PXR0dNC7d3J5ACZ/0OUP/oBBqbCxtS2H1tjY+D3W7k4KYJ8PVh8PD4/97IlHWFhrTJ02ozywIqNGn0tBBfMak7Jz+Xs0aCxdncmAoA5QHV+MmPe+xJHz/1Z608tkyNa86KusitfS4/zFC1jB5EHqtnR0WpAAxyBnCGJpINav30Dk5Rdi3nyp1pdLKYoFknr1gbWNjTxXW2ZmZvaeu7t7XQWwzzZ61dLb2/uwrq4eHwyYMTNP6g0I1IIKnrV4MSbnTkPjJk35elWCMvOsobFQmrgcfT86wmTAf0+8ubX1oBkOqz9ci7Rto9BzXR/Uj64PkUSAgb4hoqJiMXN2Pgrkwao8s8IAHpE+CvW8PMsLaExMTD4ICAiodtBWqw+Tlpbm06BBgy8I1qaBQZg0aUp5JoB71Xlyz7AIM2bkISo6hnlWqg+QQPBvAeXRhYjc8iV+vHjlKd6pdh1lj1zfpYv/YPtX2zHuo/HotToJ7mFM24soI6CNrt0SmKctKM8eUJsStKRrKftiJdO0ampqZS4uLusiIiKqVZ622nyQ/Px8fX9//+0UsVLwNG78BN7lyxtV7hEI4GnTZ6NN23bSKFdJBUL9YAhDZyNq8wEcPHP5oRtZ9o542LJHCs1v3ryBHQd2YOzWMei5NB4+HepBSVXCPW2XLvH8gZf3XPLglUBOSupDdQflKS8vL69NK1asqDZTzqvLCJa2ra1tqrKy8g1KX/Xu3ReFLPKfx3Tr3AreVT6K1alzV77pBa+88gqCaGgeQtbuw1dnLj3mdd4JaB+6tAc55ps3bmH3lx9h0gdjMXBDEhp38YGymhL3tO3aRWI6g1Y6qPBA01LlV+8+yTAzN+PQMmmA6OjoOUVFRdUC2moBbEhISG99fb2LKiqqaNUqnD/9NEozt0AK6twKWqsXCxCsLKRFH4KtG4Tek1Cv+EPsOnG2EiRrR671Bcnlx93/7uKz7z5B1o6RGLa1F/zb15XqVLESOsZ0wqzZczB//sOaNn9OAZNbHaEmqz8wNze/3rhx4/4KYJmlpqYGOTo6/kARqqurG8aOzZKmX+YXcWDnVXj6+6UMgqW5pXRgwJpFwF1Gwr1wJ1b87w/8d+9+JTft3Qm2nnTN//33H3Z+8R4mvTcCA1Z0QYOoulDVVIKuth4iI6NZYCsd4q4ou2iApmnTZiwAk5Zlsp7v6+DgYJ93GlimW03r16+/l+o1KdAaMGBweXmcXLvSWDi9Th08FOZm0m5KcPCC0G8q3OZ/iM3H/nooSaU4KuthgHt37uPg919h2vtjkPVJMqLSg6GqpcQ8rTJahIZhQnYua+di1t4PxwqBgcE83SWbwfDpjBkzHN9JYFkbqrInNlVbW/sGpVGCg0N4MUvFEZmCQqmljxlLjSWF1ZAFBLHDYJO/A/nf/IY79+89uDk1eeTqDRyl90rx+ZE9mLlrNDJ39kJQQn2oaalAhQWu1P4TJ+U+qM+QDS7QXDj5aJixsTGYfBv+TgKbmJiYwAKtc9QQ7nU9MHZc5sOelb2mBhs+cjScXV2gTBMHjawhdBoBu6kbsfS7U7h259EywWpSeF3dvGyFopl7d+/i8I/fYN6OScjY0g3RI5pC30wTEpHUaeRMmVaePaB7QAMLcV27QV9fWndgaGj4U2BgYAze0o7lbwXWgIAAY0tLy/dICtDQa58+/Xg9QEVgC/ko1hR4eXpJPaseC7Q6j4LJjO3I+/qXBzKA93qlClifiOzjbXP05x8xe9sozPisN3pMbAF9Uw2IxRIObXaOVB5UHA3rEBVdvvgIxRws9vB4J4BlbaUfExMzkUmBf+niGzRoiMmTpz5UUUTd0vjMiUw/BUFVWQJBTQtCWE/oTVyPyfuO4fS1/yrxrDW0ZPC1w1pW6ev79+/jq+8/R/EH2cj9oCcSsgJhZKXJ2lsVTQKaYuz4CdzT8govdj/GZU6As7O0uEhDQ+OOh4fH0HcC2KFDh0b6+/vfJCGvra2DPsn9eaPIveuC4iV8ODYouDlUJDTkqgGhaUdojGLyYPf/8O+tu1XeEIWHrUISPNpWZXJoS3H0tx+w5KMJmPZhN8SNaAw9Y0plifmiI+RpuaalOg5mXeMTyqfa1KlT52hWVlZwrQa2qKhI193dfT3NcKW1oahohZLXBXyAYAFvlKkzZqFt23ZQV1VmsLLGCe4G1dErMHjnEZy/cVvB3ytBt8L/2JfjJ37E4h05mLWzB5Kzg2FRRwcqyirw92uIUaPHobBoEeYvXIwp02aiYaNGPGtAc8O8vb0/yMxMt6y1wAYFBbXU0dE5T0+og4MDXwCCj65QGqVoIYN1Ntq17wBtWlFQRQ2CXwTEQxei47oD+OHsvwo/+hrx/eXEMazcnYPCvd0xYGoQTKy0uCf182mIrAk5vNiIer+UgYNhYSkdumWB2LWIiIietRLY2NhYLSsrqyIWaJWqq2sgJqYTE/PzpbNcWbdDr2NiO0NXS1O6MktAR4hSi9B9w1f4+Z9rKC0rVeD6Ov0t+++p07+i5NMZmPdhV/Sb1ARWjrqQsEDM08MLQ4cO5/KApt10iI7hPSTVzzLHs4lJA+NaB2xwcHBfPT29MzyN5e6BzMxJMlG/kC92Ed+tB/T1ZOuhereEeMgiRK/9Cr9eul6hgRXQvnpoH64O/uOvU1j/wSwU7e6KzGVh8GgkncxpZ2eHtOGjULx4OSZmTykPwLS0tC75+vq2rVXAZmZmGjLv+qGamip0dHURH9+dVwbNX7CYT9VI7NkLFrRphQrTrPWaQ+g5DZEr9+PAn/880rgKYF+tf60IrPQ7pfeB30/9gq37ZmL5/u4YXRAMe3epI/H08sGYjPF8MCe6YyyfWi4Wi8rq1au3OSEhwabWANuwYcOOTLvepIv29fPnSwlR9zKfifm0tJFwqGMn9ayuTSAkzUL9OR9h/8nzT+jGFMC+NLBlD4CVHg/nav86/Tu2fjobyz+Nx8hZAXCsKx048PT0YoHYGAZuJmztpFNrdHV1b7IALKZWAJuamqrKvGsxDRJoammhZ1JvLFy0hI9Zpw1Ph7ubO985RbDxgnKPKQgs/ATbjv6N+0/UrApgX42LfWRS5kNrIwFnz57Grv1FWP5xV2QvCoRvU1OIJWI4OrnwuWBdunTlNbOUNbC3t9+Snp5uUOOBbd26dWMWTXLtWq+eJybnzsDChUsxatQYpoNcZGWC3hA6TUJAwcf49ORFBZDVgWXZceHiBWzbm4d1n8chb20L1PWVLo3k6urOi73r1vXg/zcwMDgfFxcfVaOBLSkpkfj7+49XUlK6S1El1V9SkDUuaxKYTJCuZWrpDiFmHOpkv48Vh06hfH02BbRvGdkHedoz505j35GV2Li/ByYuaAK/psZQUpbAwdGFB190Hynz4+fnN//EiROaNRbYgoICX0dHx6/pCaQnMXNCNsZnTYS3tw9UaOKgviWEqDHwmL4LK7/9A7fu3q/iOVccbw1Y2XHj5k3s/WoV1u3thKJtQQiJsGCgChAJSuWLKPv4eF+eOHFipxoJLLtGEdOvBQxYvj4pDetNmToDQcFBsmIWBmuLvnCcsAWLvj6Ju6WlT+iYFMebB/ZxcGmVmZ1787Hty65YuCUILdqaQ1lZVL7PAk3L9/HxyWJvFdc4YGlSobW19U4q/KV6SpqRGR7eFpTaEvRtILRKhenYTZj/xQncvne/kgZTFLO8fQ8rs7IH4F66dAkHv9+KXQd6YfUHwYiKt4WyirgcWhubOp8xR+VQ44DNysqMtLOz4xVZPr5+CG3ZCtoa6hC0TZhnHQDd4WsxbOt3uFRpfYCiVLB6AFvR4T74/+3/7uLTL1Zg62exWP5+U7SIMIe6hlheL/uvu7t7SI0D1tHRfqi2tjTlQWPPOjTkqsSAbZ4M/TFbMX7H/3Dp5p13jYRac1y7fg2ffbke2/d1w/tfBqHXQHuoqpI8EN1ljioDr0kWvC79qu1s77xSvr6+dE8sBqxXe2gNXIaBG7/F6X9vKu56Dfe8t27dxpeH1uLjg3HY8nFTdIg1Z5KPVo2x+D00tHX064D2tQCbnZnt6erqerJ8u0kNPQgBiRAnFWPAhsM4e/XWg55G0fXXMFgfji/+u3UTh7/biV37+mDjhw3QN9UWJqbq0Ncz/svD1X14aGisZrUGll2DKCoqqpOWltY1DqtYCYJPDJQGrUPM0i/xx2WFZ61tnpbmgX73v7346EAcPv+uCQaPrAMdHSWoq2ldt7Oz70/5+GoL7Jo1a+zat2+3S01VRbqMkFMg1BIL0GftIRz+85Is6CyTWmnZg9cye6lmLCt7or3sUVpaitu3b/N5/hW3m6cduel7d+7c4e95aRxe8hqe1g5PMpo6c+/evWf4ew//jK7/vR2FyC9uiC0f+SB5oBWMjVVplZkTtraOA0JDQ7WqHbDsc6u0bNlyspmp8W0xLcDgHgohKhfRxV/g/LXbLLpk3cehQ/j449345JNP8MnHzD75GHv27Mbnn3+O8+fPv/BNJpC+//57du6PpeeW2Z49e/i5L1648ELnpZt3+fJl/PLLL9i1axfmzZuHadOmYfDgwejTpw/69u2LMWPGID8/H0uWLOHv+emnn3Dx4kWm8W499987ffo0/9wVr0P+mj7D3bt3n/j7F9h17tu3j193xXZ4FqPf2bRpE7fdu3fz8/z+++/84Xz87z5eiPTp3n2IaNcMo7Pq4NNv/DB8lC2MjFShrq51xdradlhRUZF2tQGWYE1ISBhgamJ8kUsBl2AI8YVomLsbB05KywRPsotv164dzMzMYG1tXW7m5maoX78+duzY8cLAEuxJSUmwtLTki5k9OLc5LWiGDz744LnOR17zo48+QlZWFsLDw8E0OT83rf1FBR80g5QHlMxonpOuri6ldPh7nJycEBAQgOTkZA7xkSNH+Pme5VixYgVtK8/PI78Gek31qOPHj8flS5ee+Ps7d+6Eh4cHv+6KbfysRveGTN6GdK7IyEiMGjUK27dv5w9iVd729Okz6J7QC2bmKsie5oADhxsga2IdWFiosGBM/VJQUNB6Bq1vtQB29OiM3u7u7heki13YQ+g4FR45e7D66wf1AcePH6eRkPIkc0Wjee/r169/YWD//vtvtGnTptJzE2TkNZ71OHbsGCZPnswX76AaiMrO+SxGMBPEwcHBmDVrFvfUTzvIg1d1vgEDBlQBzIOD6UX+QL3oZ67KaACIHsQRI0bg4DffVAosTWrMzs7hu9R4eKhh/QZn/HDUD+mjbZg8UIaWph7t97v1xIkTlm8NWPY5lTt37pxka239lzKVCVozINtNgErsVBRs+Qy3Kix28fPPP/Oil8oahFbJ27BhwwsDe+bMGbRv377Sc9OKJVu2bHmm7p/eR59RPjv0VZmLiwv3tE87CgsLOeiP/j559NTU1KcCu3HjxvJFL16H0QRS8rrMU+L69euP/f2VK1fAwMCIAS5g9EhVXLpgg19P0KZ3lszrK0FP1/B+m/CI1ez3rd4KsOMyM1NdXJykMsDMHULsTAhdCmDSoC0OfLrnoYupzsBSgPH+++/TLoGv5Ua3atUK//77b40HtmLdAMmlR3uNTz/9lLWhdIXEhM4CLp6S4P4tU/z1pxuWLrNlsCuzXkub9TotdubnF3m9UWBHZ4yO8vH1Pa2urgbBgMmAVmMYsLMgODSHp28D/O/7b2sMsBSwdejQobzy6Fm6SOp6abrz095LsGVkZDzTddQUYKV1AzZYu3bNY/e4adNA/vO2rQT8/j3rhP9Tws0rpvj7tAvmF1qiTh0laGsboFGjxrRYcp03AuzQoUNjmMY7pazEGtfADkLrsRDiiiA4NeMfNqJtOM6eO1cjgKUMA3kLNdrYo4qbQ7sG0vkzMzMxZ84cHhyRXly3bh3vHkmjEpRxcXG8yySg5b9LQd+HH3741oGtV68ez3DMnTsXeXl5VRplPCZOnMivhQKvJ0EbFhaGUydPlv/9K1euoJ3sPnh7CvjyEwbsPQGl1yS4fVUfF87WQXGRKYNWzOSFJq2OuD0/v8D/tQKbnZ3dloH3gzoFJDqWEIIGQ0gqgRA+GYKmdJZlz56Jj6V1qiuwp06dqjJgo6nMrVu3ZtpsJQ8an3RQDvOPP/7gKSHWRmjRogXvOilb8DTQ3gSwMTExz9Wmf/75J/OgaxEaGsq1a2XnNNA34H+z4sNP18u3EbUS8MFWBux9ZtcJWgH3bmjj3GlrLCwygbc3LWFvBD+/RntSUlI8Xguw7MNrBAQE7DbU14OgbsRgTYWQsALibpsgajqSfc+Qf9gRw4c/1gDVFdiDBw9yr1jZ71JK6VkCtsq89tGjR7k33rp1K4f5bQNLkocS/M977N27l2c6qsqEjBw5svxzUeA6btw49jMJdLQEbF7NYC0TUMZgBbOy6yLmaXXw7wUrrFttDMc6dK1q8KjnsyUjM9vxlQLr6+tryG5gtqqy0g2ROmsU/0QI8Sshjl8PSZfNEPn1h6CkwS8kJyenxgD75ZdfwtnZucronoB+0YPApZ7mWUepXjewLzKYQZ+9oKCAb1JX2XlbtmzJYwD5e0keKSvTaogCli0QcUlAHpbbNak8IE97+bwJlhbrooGvhMkxrfuu7h7vRUVF+b8SYJlnNbO1tV2orqp8gy/Q5t0Fos6LmG5dB1HH1QzYLRB5JfKFxOgi6AJrCrCHDx/mOrOy39XQ0MDUqVO553gTR3UElo6vv/4adevWrfS8lJ+l7ID8WL16NYNb2tPOnMwgvSEzGbDl4F5Xxc1/9PHZR7oIaiqBWKLKAjn7T5g8cHspYBloKszT5GprqJWKVBis9aIhdJwPoetaCDGrII5mwHZmHtYjTtq4EjGWLl1aY4A9ceIE12lVBRZ0o6hrp8GJdxVYGm729/ev8t5VDCq3bdsGQ0NpLDM5SyYHboq4HAAZlwci/v2y62q4d0UX72/SRJOGUgdhZVVnK+vN/V8I2PT0dLOAgMaZ2prqUs/qGQuh8xIG63qIYxioBGvHNRB32QqRc3vZlF99/qHfJLBnz559qSzB2LFjnzhYQOkrOj/pUXo43jVgSRaVL9tfiWyiugP5QfCamlrwn40aJuD2PwzQW3LvKgWVg3tdCi5uKOHeVQ18s08VnaJpuFuJeWij/c7u7kHPBSyL9nQDAwOmm5oY/SdIWJTo3BpC1DwGK5MBDFaSAmJmIuZlJXHbGLAR0m1yzMz4OPzzAvs8w6ePHufOneNj3i+ah/3qq694cv9puUdK8/Tr14/XJvzzzz+vpAqsJgC7Zs0afo8qOy8FZBVH8Q4dOgRb2zr8Z317CrjyNwPztgxYWeBVLg/kdkMC/KeCg58poWWIAD1dFbpvH7m7uzs+M7BBQYHj9HS1r/NkugPrMiMLIO7MJEDsaimwzAQCtuPDwJqZmVaad3wSsNTI06dPxw8//MCNRPx33333VKP3UXdFlUZBQUEvDCyVBdJ7qgq+Ho2MabnQbt26obi4mKfFagKwLKDhJZDPe9D96NixY5WDKlS1Rikw+UH3pE4dB/6zZAbs1TMyYK8/8LIVtWy5se+XXhPjh69E6JVIO5Erl2lp6X5obm7e4KnA9u7dO8LCwvwsL8C28IEQPgNClw0M0jUcUKlnfXXAUqKdhkXpaSUj+J7VmjdvjsaNG/NCk5epJaCKqsWLF/MEO+Vfn2W0h6qiKL9JQSY9QM9alfU2gCVJQ/W7lGKjcsEnGZUUyksdO3fuXGVBDWUOFi1axGVVpcAmVQasINOvjwB7laQDSQQRiucIMDUW04jYCWd7+/AqgWV/T5XKBF2cHP8U002zDYbQisHaeS0DdC0PsAhauRR4VcC+TntWYOmgbADpsYEDB/KSvmf9G9ra2mCBAoYPH869fWWFIW8bWDc3Nz5SN2XKFD6wUZVNmjSJ1/vSgAm1wZMeXpJRVDNb8Xg6sGKpdq0ILL2+KeD+VRHe3yigRZAIRga6x+1tXSOSQ0PVqgQ2MTGxm5OD/QUl2mbI0BVC6GQIndZzSCXRDMyOKxms7HUtBVZ+0Px7Gn6l4UlaDKSqkZ7K5ALV9tIQ6KM38m0DS106nedZ7FlqKqh3qSwb9GRgRQ9grQjsDeZxb4ixf48Ijf0FqKhqXbW2tRtQZdCVm5urNmLo0K7sifpNQmWCBk4QgjMhkASIWc0hFcuCLCmwa2o1sHRQ10mF4TTUytqHNgnmxdXPUnpI0LQJD8ea1aufqUrrTQD7Ko1SfQsWLOC1A5Vp3id6WLlH5RkDMjFunFfCzq0ihIWyB8HCCgFNg5bHJiQYVgnsujXr+rZq2eoKd//KTK/4JjPPWsJlgCRGlrpicAoxUs8qZpBW1LDiR4B93ixBdQT2UalA6SwqQaRCavK6z6JzCXCCndJutQFY+mw0jE2DA1VN1/n222+ZlLCXBmQ9K9ewuCaVBWVXJSzQUsaeHUrw8aYVvXURE9tl595PP3V+Yh5248ZtbcLCwudoqKv+K4hovdZACO3mQ8SgFcdIPauEIJV9lcjhlQdgcVshyIA1MjLkN/Z5gKVKKUreU+EEGUWez2qUZoqPj+dwvC5gKx4UuFAajMbMKeB7WoU/BSYsiOXzrWoqsBQUN2jQgFekffHFF0+cW0Zz0MzNpRt3pKUKuHXhQR62rDzIkmYE7jFYfzysgrCWFAcYoVmzlu/v37/f4ZlGuliDKNva2kzTUFO9w6Gt2wmiqKUQYqWyQIkPEqzmHpdkAYeVvhfNJELcFojcY/mHVFdT5U/g8wBLUFFlkDxKpajzWY1SUpRaioiIeCPAyg/KadKw7ujRo3lm4Uk6l0ZwZs6c+dS00uvWsNQr0Lno65OM5qiRAyBIO3XqxCdaUsbg5s2nT9N/7733yke6csbJIL31IDsgrScQ4+51FXx3UA39k2nPNg00btz06/z8/EbPVUvAvJyera31JF1NzQsiWq3FuQ2E1rlMHqyWBV4ruSQQyaUAB3e1tPjFqzufz0Pbw1N+8nmAfdmBA9KaLzNw8DIHPTSUOJfPA6sqYKEcL9XPPsk7vU5gaWh11apVvI73aUYTDqk+4Mcff6xUpz7poGvU05MufDxt4oMMgFwO3L8qxu2r6jj4pTo6RIrYw6EGz3reO7Kzs31eqFqLlnn39fUdrK8rWwzDugGTB7N5oQuXB9GyICx61YNArPMmiLx7QxBLvQx5k+cF9m3P6XoVB6XESNpUBS3V3T5paPd1AhsbG/tG2oBy0qqqWtxxLZrHIL0rza3ymtjrYtz8Vx1HDmohrrOE9TyaTBN7H168eLH3S9XDFhUVafj5+WXp6mhfFyTKLKBqBSEyn3nalQ80bbTUu/IgjIBtOASCqrQEjcbm30Vg5R6Gpo9UFV3TAMPbAPZlhmaf9SB5RrlcMXNc6moCSpYzYEul3vUe86y3rmjg+yM6SOyhDH0DNbi4eFLxdvNXMuMgPT1du1mzZtnmZiY3+IiXXQCE8IkQdWXAdpIWvkilAbNOGyE0GwdBQ6pdaIGJR0vy3hVg//e///GRt6pK8VhQUWuBJY1OWRT6e1bmAj7YLOLA3r/CYP1XC8eP6iKlvwr7jCqwtXE8lJKS7P88NdlPfQPztHpBQcEjzEyMr/ALt/Ll0ApxTMvGrpFqWPKwlAILmwZB17a8cR5t3HcFWNKzVa2/QOkwWommtgJ748Z1PpRLf8/DTcAXu6WS4MZlDfxy3BBjRqvD3Fwd1tb230S0jmj3WmbNss+h3C6y3SwjQ4P7AmkzGwZduykQxbMgjAdiJAvWQURpMCPpDnkBTQN4nWlNApYiYPKOz5Por+yg4JFGgarysJQSq13APqhYO3/+HFq1as3/XrMAAd99xbzrbQ2cOGmASZO0mFdVZm1j+xvT8q1e67oE+3/ar5+QkDDaxsrirFjEGtSKeZC2WUwerICYp70YsJFL2fcbSbsDKyscOHCgRgFL+UPqyqkyiWbCUgKcilmedYE3guGzzz7jkw8rg44CMcrb/lWhsqm2AXvk8BH4+koLveNixfjtZy388rsxMjJ1YGoqgbaW4W/BwSEd3tjKL0lJiUOsLc1v8SjYygtC+ywICSwQ68Q8beRyiJza8WkylIt9FMDqDCwNw7LrK4eFcpFUE9CrVy9ewUUFzJQ6o6KWikZAE0TkNen3qcDkSQUylM98UmFMTQd28+bNfNCAAq6x47Xw43EzzJxtwIJQWsdB/6yro2PiG11b6/Lly1pxcXHZdrY250W0QqGlJ4Q2YyF0J2hXQeTVE4JYFcrshtNcKBoVqgnAkjetapoMRfyUw6SUVM+ePcGiWvTv37/8K4FAmvVpI0yUIaBKricVfdd0YPNmz4Wergbiumlgz+cWmLvAgD3EytDR0vnTzs6xd25ystobXwyOfS6VgQMHJnrUdb8oEbHGMHZggVg6hMSVEIJHQqRuyHNwUVEd+FTn6g4sJf5pyPFZK7JedE0qKlB/2jTrmhx0nTv3D4YNHYRuPXSwm8E6u8AIjk4qUFPXPW9r7xjP3iJ6a8ttsj8uGZgycLijvf0NFWUlCGYs2GqbAaFjLkT20pSOk6MD14XVHdiTJ0/y2s/XBSvVGtDw5rMUwNRkYH/430HMzG+HbR9ZYtY8I9jZS2BoaHYvPDycdkhUe1lYX3ptLQag8ogRI+a5u7tfE4slEEycmDwYASGK6VoTZ+hra2LJ4oUPAUtj01UtLkZDgi8DLK09W9m5aSYCaauqDpoNS+ufUsqJwHiVsNIcMPLedO3PctAoUVVVUoMGDXoqsPTQUx1AZeegoetXC+wDKVBWVoqTfy/DNz/5YXmJOZzdJNDVMUCbVm127t6926naLBnPPquGv3/j1gYG+vuUydOaM0/begiEsEFQsnRB6pAhrBu8VQ5sVVOFCdiX9bAvCqy87pUW1CDdTQsY03Qd8vrPuz4sBWt0LTT7gAZPqBDkWdaFfRPAUg/0OjwsDRD98fdOHDreGiU7rRDSSoP1aqZoERL2cW5urlu13JSDdfVe5qZGu5WoRpQ2jwvrDyEiDSG9R+K8rKyOoKLKJnrSaVxbbtRVUfkdAfOiB0FBsNH8KrKHzs0i/W++/vqZG59m4NLCEbSeFhW0UPkidek014weOOol5Eb/b9SoEZcU3bt3596UZipQPvdF5ndR4Tsl3im1Jr8Get2lSxde3U9zrZ50UBsmJibyCYcV25gCRpoFUXHu1ct51gfe9eKVT3Dk5ygUrTJF42aq0NHRLGvdss2mNWvW2FfrbY88PT2bGBrqH1YRsyfalAVibdNglDwb6788Jr1M5smo+6UBBZo+Ijf6Py2i9jIT+OSgVTxv+blPncLNFzw35WCpWol07jfffMMrmB41GrmiaSGkUZ+2B8HTDgLy0Wsgo79P03ZKn7JGF7UhlVo++vu//fYb70VebtOQssdgvf7fYRw/E491O+wR0FwNIiYN7e2dfmUPboMasbFcUEBAYy8Pj/c0NTRK+QbIjTrDY9wKbPvhT9y5p9g/tuYfst3VmGa9cusAfjzdA4s32SIoTFMWHKrcb9KkCa1TpVJjdkLMzS2ycXNx+1CZJjKqakNokQSPnE1Y9sVR3Lt776ELVxw1D1apZ/0BP57phg2fOKFFG20Gqkg+c+QqixlavQ6uXhuwZEzTNWJBy0989q2BBYTwAbBJm4+Fn32H+w81QGmF/5VV+lpxvA0wq27/W3dP4dj5Ydj8uQc6xOlBVU0kG3oW0+DImeTk56vAqhbAygKx2bq6Ov/xKNXUHkJQAlzHL8WqwydwvXyzDgWw1R/YB69v3D6BXy7kYO3HXuiUZAAt7Qc5Y1VVFSruWbx7926dGglsREREXR0dnX3l1fc6RhCaxsJ+7FLM2/cDLlcxpq5AtToA+/hx/fav+PHcCJTsq4/wWF2oqouhoaENFWXpCKGHR10kJvZIfZ1MvVZgc3NzNfz8/Nc9tHeAlh7ztJ1gPaIAk7ftxaUKtQYPP98KbKsTuHfuX2EyIAdbvvZG4mBDBivlzs3h6Vkf6uoaPP8cFBT09d69e31qLLDsOkVt2rTpqq+re0VeXifi0BpAaBIF49QZyN6xHxdu3FR42WoHainkcu2/exfx2+XF2HggEF37GUHfWAxzM2tERcXCx8ef31ddXd1bLG4Z8jp5eu3AyrystYOD05dSjaMKYyNjqNIOKxq6EBpGwGRYHqbt/RbXHikKUQBbXTzrVRz/Zx62fRuMhMEmUGOeVUtTH92790L//oPKF+AzNzc/mJSUZF/jgSUv6+/fcAwtCExPoptbXQQ0CYSmhgYEVU0I/q1gOzIfY9/7DH9VHHYsUyD7pqB81D2UlcN6Bb/8swIlX4cgOcMcxuZKMDQwRqfOcRg7fgIaNmzC76mKikqpl5fXlPz8fKUaD6y06DvJ3tjY+BBdnKGhETrGdEbLsNZQVWGeVpnpW78waA7MxaA17+P0P5eewc8qYH41vFadvrp19wJ+ulCIzd+GoXuaBXSNBNqVG926JWLO3Pno0TOpfI0xV1fXv6Kiohq/CZbeCLBkPj4+OUzn3JQu6NAQw9JGolV4OHS0tZk8YNaoDQwHT8FIFoj9ceX6s7S24nhNwN4vvcM86wZs+j4Mw2bbwsxWBRKxMkJCwjBz1hzMmJkPHz9pEROD9h4Ltia8zlTWWwE2JSXFhemcT2hlGG1tHST1Skbe3AK0a98BGqrMy9I08gatoDJoClLf+xT/PDb2r8gbvNqjtFIHUFp2D6f+/Qhbvo9FWr4D7Nwpw6PEZFwz5E6djqKFi9G3bwp0dHTl5ZM/xcXFeb4pjt4YsOBa1n+EhoYGH0jw9fVDTu50TGbWIqQl+K6KakzT+oVAZ9AEpG3YiV/PnK2igRXHK3KxD3vWsrs4+e9ubPtfVwzLc4a9hzqUWIDcrFlzZGZNRFHxImRNmMR6yAZy71rq6+ubS7sM1TpgybKysuw9PT2/l445q6NN23bImzMP02fMRmSHaOjL6zjr+kOpbwbazV+Fo3+fV7D1RvAtxYl/P8CG7ztiyGx7WDmp8XXS/P0bYwpzKsWLliIvvwBhrcJ5kTtN+albt+6PaWlp3m+SoTcKLGsXcZs2bQZpampe4FNXTEwxeOhw1s0sxew5c9GBQaunrSWVBw1DIfRKR58Nu9hTf+VB1qCsoneQVQ49Zexb4Umr+v6Dn525fgTbjvXGiIUucPKhXQwlqFfPGyNHjsH8BQtRtGgxjzvMLSxl0/itb/fu3Xsi+1VJrQWWzN7eXs3GxiZXTU2tlLIGTZoEcGmwYOESTJ0+G526xMGEgSwoMYng7AWNvumIXr4Ze4/+Ukmqq6wcWf4zBbNVg/mEIOvvawex/eeBGLXUC66NNCGWiHlgPCZjPOYVFGF+0WJMZb1g08AgnsZSVlYu8/DwXFRSUmLypvl548DK0lyN6tSpc5QuXltLG/HduiN/3nzWMIswr3ABunZNgL5M1Atu3szTpiEkbyGOnDhZob3LKvEWCmKf7E1LH2ojetzPXf8RW48NQsYaD9QL1uUywMXFHaPHjMeC4sUonL8Qc+YWontiErR1tOWLpPwVERHR+G2w81aA3bVrl1Lbtm1n6OnpSdebcnJG+ugMFMwvxgL2NM+aNZd7WnNzM/ClkRi04p6piFm8Dn9c/KeS7k4hCp6sCEorONoKMuDad3j/13RkrPOHZ4guRBIBtnYOSB2ShjnzijisdD/ShqfDyclZPrv5DpN1s06cOKH5zgBLlp2d7ceO/STeJUzEN2rSBFOmz0Qh87IFTDPNzpuLnkl9YGRgyJ96wcsfyoMykLjhfRw+9edTNZnieLz3qdg6l/77C9t+GYmcDxqjUZQJcwwEoxl69enLZEAxCgqLMb94IXKnzUSTpoF8EiQtG+/i4rIuMzPT+m1x89aAlUkDVyMjo93SWaEStG4TwRPTJPILmbclj5vcNwUWZha8QQUHFwiJA9FgZiF2/+8nlN69945C+GJyQA7s+ZsnsOP3LIxa74PG0caQqIhhaWGDfikDWJuTZy3i7T9z9lyeyVFmTkUk4ivXnM7IyAh4m8y8VWDJPDw8EvT19W/wqd7GJujZqy/XTLzhGLj57DUNMthaW0s1raMbhO7JaFGwGJ/+eAxPGhNXHI8fl2//jZ0nczBlTwjzrEZcBhjqG6EH06gURxQWLeSOgu5BIuvhjI1M5Ns43QwLC0t/27y8dWCzsrIsGjVqtExTU7OMgjBLK2sMGJjKGm0h5nErwmzWeAMHDoaNtZVUHji5QZw8CM3nL8He47/Q8IwC2Spb4MH/r925iF0npiJrVxBCelpDWY12KddGTGxnzMybwwLeYhQWLmQ93CIMGJBKqavylWscHR2XJCcnG7zzwJKlp6fb+vj4bFNTVS2lBrKwtMLwEaN411RQuIB72iIm/oekDYeVpYW0ppZ2i+6aCJfcWSja+xluPTbfvmJA9i5i/PA1n7vxG7b+OgkjNzeBV2sDiJUEGOgZoUuXeN6LzV+wWKZdizBi5CjYOzhCXhLavn377zZv3hxUHVipFsCShYaGumlra++Qz0xo0KAhMsZlclgLCqR6Nn9eIdO0/WFvL920TLC2hRCfCPdZ+Sg5eJAWPqig2mS52Xdm/kJVOWrgxr0r+OCPOZj8eWuE9rOFiqYIKspqvExwxow8abxAQRYLeMeyNvf29uEzCCjQcnNz+z01NbV5deGk2gBLFhAQ0Nna2vomj0iVlOHPoJ2QPYVnDuYVMH3Fnv458xagf8ogJg9km17QFpHde6LJnHnYd/xYFTeylmcQyqq+XqoP+PLsJmTva4/IsU7QNVVmPZQYTZsGYQZ70CltNZd6suKFfAg2JCS0HFZ2L65GRUUNrE6MVCtgd+/erTlw4MBRTk5O/8in1DRo1BjjsibxERfqrkgizGVfhw1PR30vb4gpT2tmBlHXePjOno2izz7D1ZfcAr7mkyv9eu32ZXxxdgMy93RAYB8baBorQUNdE61at8WEiZO5Z+XGNGv25FyEtGgJVRVV3u4WFhbHWK+XUFRUpKYA9in1BrGxsRksKr0nX1ytIYM2k0FbtHAJCwyKuDyg7mv4yNFwcHCQyQMWIPToDqvcyVhFewiUlVbRVb4byN4pvY29p9ch+5sYhI1whLq+dFVGgpKGwGlQgNqyqHgxpkydidat2vDJhLLF824EBQX1qm5sVEtgZZ7WIDw8fDbrkm6X73PasBHGZ05g8oAFBzLNRfJg8NA0eDNPS+8RrCwhdIpF3VnTseLLA7h56/ZjHeXTtV9NBfXBddwvvYsDZ7ZjwpddEJXrAQNbNdYTKaFhg0aYmM086wJpG1I2YMLEHAQFNefVc9TWenp6Z1xdXUckJydrKYB9DqOl6ZOSkoabm5tfkgdi7nXr8YKMuVwaMA9RsIA3+uQp05gmC4SEr32gDSGmA0xyJiDn/e34t9JtJ2uv171begf7z27H+M+7oNVYNxjW0YCYadbAwGBkTchhsBbzQJbigqFpI1mA5Vu+ayNr6z9ZHNENr2Cl7HcOWJk80I6MjJxgb29/X0VFmS+FQ+uuDhw0mGta6tbI0xYVL8Go0WPh4VGP3RySB8zTxsfCatI4zP30Y/zzGLS1E9jSsvv47uI+TP6mDyJneMHUTVqs4lmvPn/QKbfNsy4LFvD6AHd3D17bSgGWqanpVQbrsJKSEvXqzES1BlYGrd7QoUOn2NjY/Cb3BDY2tujbbwDy5xRyD0vQklHutr5XfSjRkutGBkweME+bm4Wcj3ZV2FugYrqrdqnXb//5ApO/7o/I2T6w8JIWFtnXccCI9NHcoxYVLeFt1rd/ChwdnMoXN6lTp87l6OjorNzc3GoNa40AVgatxN3dPcjAwOAz+cYZpqZmiGgXiYmTJkulAQ8iijF23AQ0adIUqhIWZJgYQYhtB/Ocscj7bA/OX/qnVnrXe2X3cOSfAxj3VTIiZvvC3EuXd/NOji581JAkFHlWSltFd+zEC+epDTU0NSin/Xv79u37HDp0qNrDWmOAlVtwcHBAvXr1vpGXJaqoqPIMwvAR6VwiUMRLNZxZE7PRrFkQVGi/Aj0dCO1awHTyGAzdsBqnz5+rddLgt6vHkP3tULSe7wurxtKFLawsbfhw9oLiRRxWkgBULK+hIc0EUJDasmXLPzIyMpKqs2at0cCSpaSkNGE6dpWmpua/0rSXGI5OLrx4Y/qMPK5nqUJ+wqQcBAQEQol2bTRg0Ma0gVbWMGTs3IJL165WAW11B/jxz3fq2m8o+GkqOixtBosAQ4hVJbAwt0RSrz78IZ7DJECf5H5wcXEt352G6dVSFxeX1QzWpuwUqjXp/tc4YMliY2M1nZ2dE6ysrA7JN82gacdBwc35vCNa6KF44VJk50xFWFgr6OkwYHU0ITRvCJ3Mwcj4cBvOXbr0nGhUF2YffLJfrx7H+MPDEb4wkMMqnQ1gh0Gpw5DP2iCNtUVwcAj09Q3KNwzx8vK63Llz5xFZWVmmNfHe10hg5RYfHx/u4eFxWEtL6650ZIwFGQ4O6JbQg6e6aHBhxsw8REZ2gDrlaVWYRAhrAtMpIzBy6xqc+OvPKmGt7r72zxunMO1/k9B8aWNYh5vxemFDfUN06twV2ZOnIjGpF9/GSR5Y0d5dTK9+kZqamsJ+XVxT73mNBpYsOTm5bsOGDTNZN/evvMujPV3r+/ig/4BBvFuk2QthLcOgRHuJaahDiA6FWvZgpKwqxoUq1/Oqvsj+eeNP5PwwEe23t4ZlW3OI1SXQYtccF9cVycn9+SALlQTKYbW0tLzVsWPHFWlpaa41/X7XeGDJSkpKtFik29/V1fUIg5V7W/I4ZubmfB49pbuo8iu8TVvoaGpDMGXdZ1QIDCcNxoj31uDkhXM1JsC6du868o/NQautreHc2wlKWhIoK9EaAR480LS1teP5atl2of8y2XSABavJK1asMK8N97pWACs32sQsJCRkpLW19Zfyhcr42LiREYJDWvCZn61bt4WBjh4EVRUIIX5QzuqLruuKcOzUyWrvXM/eOofCXxai2ZpQWHexhbK2cnm2RE9X76Fdw+t71z/v39C/b0JCQq0AtVYCK7e4uDh/W1vbmbq6ukcp0JDfSANDI54Gs7OrIy0C11SDEN4Eyhm90GNJHn749Xi1lQQXbv+D/F8WIGxHB1h0soNY4/EtRikANTMzO+/n57c8MzOzM2pQuuqdBpYsPz9fxd3d3d/BwWES07ffspt5W8y6StK5dGNF8hutyTxxcx+ojk1Eu2Uz8M3vP1crUOm4cucqph8tRPD2DrDt4wyJ1gNYZatfE6i/s65/ZevWrcPYtevX1vtaa4GtMEpG5YouPj4+0xi4hyrdh1WVda0t/SCM6Yao1Xk4dvqPKhdUflN+9969uzh75gwOHTuC/G8XocGmtjDv6wxlQ9VyUCnyd3N1u8xk0HoWULVkv6ZR2+9nrQe2gr7VCAgIqNu4ceNMX1/fo1RHW767DZkag7aRGzSzeqHzytlYs20Tjv34E27fvvPGPClt+3n06FFs3boVkydlo3uvHgib0gmN3o+B5eB6UDKRwmpnZwdPT8/97DompKenR7Nre+uTAxXAvj6PK5k1a1YI6zqHOzs7rXWwtz+rqqJyjYZxReRpQ+tDMi4BdgM7oW2naAxKGYC5c+fyXbL37dvH93yljZipmObOnTt8J/Ay5o3LnrDEPf2M9nil9xKUtEHx9evX+Z6wX331FT933uzZGDJkCNqEh8PB3oGvDqgZYgmrOQGwzPSFipUmlMRKYNr85zZtItKLior83rV7904C+wi8GqmpqQ1dXV2jmwU1K7GzsvpdhQKxUC8IaR0gRHgzzyv1wjQGz2BB40aN0KpVK3Tt2pVvB8+CG75Ldl5eHt/9u6SkBOvXr+dGr2ln75kzZ/L3sL+JwYMH812/aYv7Jk2a8OS+pmx8v9yUBKi3tIZFURCMmWeVGKtCU0Udfg0afJ6VndXiXb5n7zSwFe3E5RO6PRIS4m1tbP4SVCQQmnlAyIqD0CsUgo7a47qXhjoFEdRV1KCloQldbR2YGBnDzMT0IaPv6WhpQ5u9h95Lv1PZubhpq0Cw1IZ6e3tYLG0Js5lNoeworWl1c3E5mp2d3eRdv08KWB/2uEpxsXEJNhZWZ5XUGDyB7hBGx0Dox6Bt7QIhwAqCpwmEOnoQjNUhaDEJIZEOUlQJYUWj99LvmLDftdeH4GEMobEl8+QOEOLrQjS0IZRnNof+qtYwzmsGVW8jvh2mtaXViYiIiA6Ke6QAtlIbOnRob29Pr3MSGjFys4aQ3RlCSV8IaztBKG4DYXZL9r1gCGMCIAxvBGFYYwgpvhC61YXQxf1hYyAK/XwgDGXvS2OW0RRCThCEvDAIRexcq5n02MbOv7UzlLbFQPe9DtCe1AhKrrpQEsRwrONwMLF375aK+6IA9kmeVrVfv349XJydT0moaKaxE4QJzNMu6wFhXSyDNxrCho4QNrLXm9n3N9P32P+Xt4ewtB17n8zo9XJm66Ol79nEbCN734ZoqdHvrGVf10RDVNIBapvbQ3N6ICS+xhAx6WBuZv57SEhIlOKeKIB9FmhFaWlpA3x9fK4pa6hCqG/DPGokA5BBu7oTh0xYEyW1tcxLrpPBV5nx93WQvVf2/9VR0nPQ1/UdoLQ1Eir5zSDxN+WDG0wTXwsMCkpR3AsFsM9lWVmZPerWrfsrn7PvzjTsmAgIS7pBWBUrBZWDSOBFy15XZtEVLOrh96+NhGhjJMTzmkPU3JLBKkBbS+s3R0fHwSUlJRLFPVAA+yKatqdv/fo/82JxTxYkjQ6HsCKBwRbzwMuuiazwugojb7q6w8OeeQuzBS0gtLKGSEUCbQ2tK/b29v0UsCqAfSlNGxsb625qYrpKRV31vuBmDmEUg3Z5V6mnXS2Db3WHh4EkD7q6IqgyI++6ln1vI7P5oRCasfMpC9BQ07jgbO+cFhoaWuuHWBXAvgFjIJlamlmu01BVh2BrAGE484zL46XQUje/imCMlEFZ8bVcs8q/yjzrktYQQqRrsOrr6qNB48bTFO2sAPaVWsOGDevaWduuUVdXLxPczSCMbMmg7cIgjKkgDTo88KqrKwRcciPPuqothCR3COoSBqseApsG7s3PL/BWtLEC2FduCQkJRt71PTdoamhCsNJj8qA56+LjGJwdKwRisuBqraz7l3/dSBC3gxDrDEFbwod8ExK6f7Vr+/aGirZVAPs6oXVzdnLaoaWpcV+oxzxtOoN2EQN2zSPQrq2QEVjP/r8yAkIfLwarMpTFSrTRxadFK1a4KdpUAexrt7ikOHdvT8/VOtraEMyZt01uBGFZJ1n2oIMMXJmnLWFfl7BALaEuBH1VqCmpwLNevR9TU1OrxVLsCmDfEUtJSbHz8/Hboq+tXSayY/JgaCCDNkbmaWWatUQ6OCAke3FYlcUS+Hh7/5SckhytaEMFsG/csrKyLFu1bLnQ2NDoP8GUPK0v86ZRUk+7jrIH7RnI/hCM1Dmsrq6u37Df8VG0nQLYt2bbV2y3aB7cfJmelg4EMw0IKQ2YXiVYGbgD/SDYakNZkMDezv50fHx8jKLNFMBWB09r3qFdu418EzwLTSmoowMg2OvxSY921jZH20REdNq1a5eKor0UwFYL27trl0ubNm1W6uvp3xWsWDDmYgglNWWYGBqdZd9PqI1TrxXA1nR5sH27WWREZLGZsXQdVnNT819CQ0ITFbAqgK22tnv3btsOUR32Obs6X7O3t09GDV6ATQHsO2L79+8PmDx5ciLzsjVidWsFsApTmAJYhSmAVZjCaoj9H8FW8TWtY4dgAAAAAElFTkSuQmCC"/>
  <p:tag name="MMPROD_THEME_BG_IMAGE" val=""/>
  <p:tag name="MMPROD_UIDATA" val="&lt;database version=&quot;11.0&quot;&gt;&lt;object type=&quot;1&quot; unique_id=&quot;10001&quot;&gt;&lt;property id=&quot;20141&quot; value=&quot;Module 1: Fundamentals&quot;/&gt;&lt;property id=&quot;20144&quot; value=&quot;1&quot;/&gt;&lt;property id=&quot;20146&quot; value=&quot;0&quot;/&gt;&lt;property id=&quot;20147&quot; value=&quot;0&quot;/&gt;&lt;property id=&quot;20148&quot; value=&quot;10&quot;/&gt;&lt;property id=&quot;20180&quot; value=&quot;0&quot;/&gt;&lt;property id=&quot;20181&quot; value=&quot;0&quot;/&gt;&lt;property id=&quot;20182&quot; value=&quot;0&quot;/&gt;&lt;property id=&quot;20183&quot; value=&quot;1&quot;/&gt;&lt;property id=&quot;20184&quot; value=&quot;7&quot;/&gt;&lt;property id=&quot;20193&quot; value=&quot;-1&quot;/&gt;&lt;property id=&quot;20221&quot; value=&quot;C:\Users\Kathleen\Desktop\HSIP Courses\HSIP Prototype\&quot;/&gt;&lt;property id=&quot;20224&quot; value=&quot;C:\Documents and Settings\wmckee\Desktop\NHI stuff&quot;/&gt;&lt;property id=&quot;20225&quot; value=&quot;C:\Documents and Settings\kmonagha.FHWA1\My Documents\WBT Project\310115\Updated Production Modules\Attachments\&quot;/&gt;&lt;property id=&quot;20226&quot; value=&quot;C:\Users\Kathleen\Desktop\HSIP Courses\HSIP Prototype\nhi_HSIP_prototype_KK1.ppt&quot;/&gt;&lt;property id=&quot;20250&quot; value=&quot;0&quot;/&gt;&lt;property id=&quot;20251&quot; value=&quot;0&quot;/&gt;&lt;property id=&quot;20259&quot; value=&quot;0&quot;/&gt;&lt;property id=&quot;20262&quot; value=&quot;754406453&quot;/&gt;&lt;object type=&quot;8&quot; unique_id=&quot;10002&quot;&gt;&lt;/object&gt;&lt;object type=&quot;2&quot; unique_id=&quot;10003&quot;&gt;&lt;object type=&quot;3&quot; unique_id=&quot;178550&quot;&gt;&lt;property id=&quot;20148&quot; value=&quot;5&quot;/&gt;&lt;property id=&quot;20300&quot; value=&quot;Slide 1 - &amp;quot;Session 14  &amp;quot;&quot;/&gt;&lt;property id=&quot;20307&quot; value=&quot;625&quot;/&gt;&lt;/object&gt;&lt;object type=&quot;3&quot; unique_id=&quot;178551&quot;&gt;&lt;property id=&quot;20148&quot; value=&quot;5&quot;/&gt;&lt;property id=&quot;20300&quot; value=&quot;Slide 2 - &amp;quot;Learning Objective&amp;quot;&quot;/&gt;&lt;property id=&quot;20307&quot; value=&quot;617&quot;/&gt;&lt;/object&gt;&lt;object type=&quot;3&quot; unique_id=&quot;178552&quot;&gt;&lt;property id=&quot;20148&quot; value=&quot;5&quot;/&gt;&lt;property id=&quot;20300&quot; value=&quot;Slide 3 - &amp;quot;Horizontal Gaze Nystagmus Review&amp;quot;&quot;/&gt;&lt;property id=&quot;20307&quot; value=&quot;577&quot;/&gt;&lt;/object&gt;&lt;object type=&quot;3&quot; unique_id=&quot;178553&quot;&gt;&lt;property id=&quot;20148&quot; value=&quot;5&quot;/&gt;&lt;property id=&quot;20300&quot; value=&quot;Slide 4 - &amp;quot;Three Clues of  Horizontal Gaze Nystagmus&amp;quot;&quot;/&gt;&lt;property id=&quot;20307&quot; value=&quot;578&quot;/&gt;&lt;/object&gt;&lt;object type=&quot;3&quot; unique_id=&quot;178554&quot;&gt;&lt;property id=&quot;20148&quot; value=&quot;5&quot;/&gt;&lt;property id=&quot;20300&quot; value=&quot;Slide 5 - &amp;quot;Clue Number 1&amp;quot;&quot;/&gt;&lt;property id=&quot;20307&quot; value=&quot;579&quot;/&gt;&lt;/object&gt;&lt;object type=&quot;3&quot; unique_id=&quot;178555&quot;&gt;&lt;property id=&quot;20148&quot; value=&quot;5&quot;/&gt;&lt;property id=&quot;20300&quot; value=&quot;Slide 6 - &amp;quot;Clue Number 2&amp;quot;&quot;/&gt;&lt;property id=&quot;20307&quot; value=&quot;618&quot;/&gt;&lt;/object&gt;&lt;object type=&quot;3&quot; unique_id=&quot;178556&quot;&gt;&lt;property id=&quot;20148&quot; value=&quot;5&quot;/&gt;&lt;property id=&quot;20300&quot; value=&quot;Slide 7 - &amp;quot;Clue Number 3&amp;quot;&quot;/&gt;&lt;property id=&quot;20307&quot; value=&quot;619&quot;/&gt;&lt;/object&gt;&lt;object type=&quot;3&quot; unique_id=&quot;178557&quot;&gt;&lt;property id=&quot;20148&quot; value=&quot;5&quot;/&gt;&lt;property id=&quot;20300&quot; value=&quot;Slide 8 - &amp;quot;Administrative Procedures&amp;quot;&quot;/&gt;&lt;property id=&quot;20307&quot; value=&quot;582&quot;/&gt;&lt;/object&gt;&lt;object type=&quot;3&quot; unique_id=&quot;178558&quot;&gt;&lt;property id=&quot;20148&quot; value=&quot;5&quot;/&gt;&lt;property id=&quot;20300&quot; value=&quot;Slide 9 - &amp;quot;Administrative Procedures&amp;quot;&quot;/&gt;&lt;property id=&quot;20307&quot; value=&quot;583&quot;/&gt;&lt;/object&gt;&lt;object type=&quot;3&quot; unique_id=&quot;178559&quot;&gt;&lt;property id=&quot;20148&quot; value=&quot;5&quot;/&gt;&lt;property id=&quot;20300&quot; value=&quot;Slide 10 - &amp;quot;Horizontal Gaze Nystagmus Test Criterion&amp;quot;&quot;/&gt;&lt;property id=&quot;20307&quot; value=&quot;620&quot;/&gt;&lt;/object&gt;&lt;object type=&quot;3&quot; unique_id=&quot;178560&quot;&gt;&lt;property id=&quot;20148&quot; value=&quot;5&quot;/&gt;&lt;property id=&quot;20300&quot; value=&quot;Slide 11 - &amp;quot;Walk and Turn&amp;quot;&quot;/&gt;&lt;property id=&quot;20307&quot; value=&quot;621&quot;/&gt;&lt;/object&gt;&lt;object type=&quot;3&quot; unique_id=&quot;178561&quot;&gt;&lt;property id=&quot;20148&quot; value=&quot;5&quot;/&gt;&lt;property id=&quot;20300&quot; value=&quot;Slide 12 - &amp;quot;Administrative Procedures&amp;quot;&quot;/&gt;&lt;property id=&quot;20307&quot; value=&quot;586&quot;/&gt;&lt;/object&gt;&lt;object type=&quot;3&quot; unique_id=&quot;178562&quot;&gt;&lt;property id=&quot;20148&quot; value=&quot;5&quot;/&gt;&lt;property id=&quot;20300&quot; value=&quot;Slide 13 - &amp;quot;Administrative Procedures&amp;quot;&quot;/&gt;&lt;property id=&quot;20307&quot; value=&quot;587&quot;/&gt;&lt;/object&gt;&lt;object type=&quot;3&quot; unique_id=&quot;178563&quot;&gt;&lt;property id=&quot;20148&quot; value=&quot;5&quot;/&gt;&lt;property id=&quot;20300&quot; value=&quot;Slide 14 - &amp;quot;Walk and Turn Test Clues&amp;quot;&quot;/&gt;&lt;property id=&quot;20307&quot; value=&quot;588&quot;/&gt;&lt;/object&gt;&lt;object type=&quot;3&quot; unique_id=&quot;178564&quot;&gt;&lt;property id=&quot;20148&quot; value=&quot;5&quot;/&gt;&lt;property id=&quot;20300&quot; value=&quot;Slide 15 - &amp;quot;Walk and Turn Test Criterion&amp;quot;&quot;/&gt;&lt;property id=&quot;20307&quot; value=&quot;622&quot;/&gt;&lt;/object&gt;&lt;object type=&quot;3&quot; unique_id=&quot;178565&quot;&gt;&lt;property id=&quot;20148&quot; value=&quot;5&quot;/&gt;&lt;property id=&quot;20300&quot; value=&quot;Slide 16 - &amp;quot;One Leg Stand&amp;quot;&quot;/&gt;&lt;property id=&quot;20307&quot; value=&quot;591&quot;/&gt;&lt;/object&gt;&lt;object type=&quot;3&quot; unique_id=&quot;178566&quot;&gt;&lt;property id=&quot;20148&quot; value=&quot;5&quot;/&gt;&lt;property id=&quot;20300&quot; value=&quot;Slide 17 - &amp;quot;Administrative Procedures&amp;quot;&quot;/&gt;&lt;property id=&quot;20307&quot; value=&quot;592&quot;/&gt;&lt;/object&gt;&lt;object type=&quot;3&quot; unique_id=&quot;178567&quot;&gt;&lt;property id=&quot;20148&quot; value=&quot;5&quot;/&gt;&lt;property id=&quot;20300&quot; value=&quot;Slide 18 - &amp;quot;Administrative Procedures&amp;quot;&quot;/&gt;&lt;property id=&quot;20307&quot; value=&quot;623&quot;/&gt;&lt;/object&gt;&lt;object type=&quot;3&quot; unique_id=&quot;178568&quot;&gt;&lt;property id=&quot;20148&quot; value=&quot;5&quot;/&gt;&lt;property id=&quot;20300&quot; value=&quot;Slide 19 - &amp;quot;One Leg Stand Test Clues&amp;quot;&quot;/&gt;&lt;property id=&quot;20307&quot; value=&quot;594&quot;/&gt;&lt;/object&gt;&lt;object type=&quot;3&quot; unique_id=&quot;178569&quot;&gt;&lt;property id=&quot;20148&quot; value=&quot;5&quot;/&gt;&lt;property id=&quot;20300&quot; value=&quot;Slide 20 - &amp;quot;One Leg Stand Test Criterion&amp;quot;&quot;/&gt;&lt;property id=&quot;20307&quot; value=&quot;624&quot;/&gt;&lt;/object&gt;&lt;object type=&quot;3&quot; unique_id=&quot;178570&quot;&gt;&lt;property id=&quot;20148&quot; value=&quot;5&quot;/&gt;&lt;property id=&quot;20300&quot; value=&quot;Slide 21 - &amp;quot;QUESTIONS AND PROFICIENCY EXAMINATION&amp;quot;&quot;/&gt;&lt;property id=&quot;20307&quot; value=&quot;549&quot;/&gt;&lt;/object&gt;&lt;/object&gt;&lt;object type=&quot;4&quot; unique_id=&quot;14482&quot;&gt;&lt;object type=&quot;5&quot; unique_id=&quot;178546&quot;&gt;&lt;property id=&quot;20149&quot; value=&quot;Highway Safety Improvement Program&quot;/&gt;&lt;property id=&quot;20150&quot; value=&quot;Data Driven Solutions&quot;/&gt;&lt;property id=&quot;20159&quot; value=&quot;logo.png&quot;/&gt;&lt;/object&gt;&lt;/object&gt;&lt;object type=&quot;10&quot; unique_id=&quot;176290&quot;&gt;&lt;object type=&quot;11&quot; unique_id=&quot;176291&quot;&gt;&lt;property id=&quot;20180&quot; value=&quot;1&quot;/&gt;&lt;property id=&quot;20181&quot; value=&quot;1&quot;/&gt;&lt;property id=&quot;20182&quot; value=&quot;0&quot;/&gt;&lt;property id=&quot;20183&quot; value=&quot;1&quot;/&gt;&lt;/object&gt;&lt;object type=&quot;12&quot; unique_id=&quot;176308&quot;&gt;&lt;/object&gt;&lt;/object&gt;&lt;/object&gt;&lt;/database&gt;"/>
  <p:tag name="ARTICULATE_SLIDE_COUNT" val="21"/>
  <p:tag name="MMPROD_DATA" val="&lt;object type=&quot;10002&quot; unique_id=&quot;901&quot;&gt;&lt;property id=&quot;10007&quot; value=&quot;Next&quot;/&gt;&lt;property id=&quot;10008&quot; value=&quot;Back&quot;/&gt;&lt;property id=&quot;10009&quot; value=&quot;Submit&quot;/&gt;&lt;property id=&quot;10012&quot; value=&quot;0&quot;/&gt;&lt;property id=&quot;10022&quot; value=&quot;Incorrect - Click anywhere to try again.&quot;/&gt;&lt;property id=&quot;10068&quot; value=&quot;Correct - Click anywhere to continue&quot;/&gt;&lt;property id=&quot;10069&quot; value=&quot;Incorrect - Click anywhere to continue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Clea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You have provided an incomplete answer. Click anywhere to try again.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1&quot; value=&quot;&amp;lt;Format Name=&amp;quot;Presentation Default&amp;quot;&amp;gt;&amp;lt;Question FontName=&amp;quot;Arial&amp;quot; IsBold=&amp;quot;1&amp;quot; IsItalic=&amp;quot;0&amp;quot; IsUnderline=&amp;quot;0&amp;quot; FontSize=&amp;quot;12&amp;quot;/&amp;gt;&amp;lt;Answer FontName=&amp;quot;Arial&amp;quot; IsBold=&amp;quot;1&amp;quot; IsItalic=&amp;quot;0&amp;quot; IsUnderline=&amp;quot;0&amp;quot; FontSize=&amp;quot;12&amp;quot;/&amp;gt;&amp;lt;Button FontName=&amp;quot;Arial&amp;quot; IsBold=&amp;quot;0&amp;quot; IsItalic=&amp;quot;0&amp;quot; IsUnderline=&amp;quot;0&amp;quot; FontSize=&amp;quot;14&amp;quot;/&amp;gt;&amp;lt;Message FontName=&amp;quot;Arial&amp;quot; IsBold=&amp;quot;0&amp;quot; IsItalic=&amp;quot;0&amp;quot; IsUnderline=&amp;quot;0&amp;quot; FontSize=&amp;quot;18&amp;quot;/&amp;gt;&amp;lt;ButtonPlacement Orientation=&amp;quot;Horizontal&amp;quot; Position=&amp;quot;0&amp;quot;/&amp;gt;&amp;lt;/Format&amp;gt; &quot;/&gt;&lt;property id=&quot;10227&quot; value=&quot;1&quot;/&gt;&lt;property id=&quot;10229&quot; value=&quot;0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720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720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Passed&quot;/&gt;&lt;property id=&quot;10166&quot; value=&quot;Failed&quot;/&gt;&lt;property id=&quot;10167&quot; value=&quot;FFFFFFFF&quot;/&gt;&lt;property id=&quot;10169&quot; value=&quot;Question %d of %d&quot;/&gt;&lt;property id=&quot;10170&quot; value=&quot;Send E-mail&quot;/&gt;&lt;property id=&quot;10171&quot; value=&quot;You answered this correctly!&quot;/&gt;&lt;property id=&quot;10172&quot; value=&quot;You did not answer this question completely&quot;/&gt;&lt;property id=&quot;10173&quot; value=&quot;Your answer:&quot;/&gt;&lt;property id=&quot;10174&quot; value=&quot;The correct answer is:&quot;/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&quot;/&gt;&lt;object type=&quot;10062&quot; unique_id=&quot;10722&quot;&gt;&lt;object type=&quot;10050&quot; unique_id=&quot;10723&quot;&gt;&lt;property id=&quot;10020&quot; value=&quot;2&quot;/&gt;&lt;property id=&quot;10102&quot; value=&quot;0&quot;/&gt;&lt;property id=&quot;10191&quot; value=&quot;-1&quot;/&gt;&lt;/object&gt;&lt;object type=&quot;10051&quot; unique_id=&quot;10724&quot;&gt;&lt;property id=&quot;10020&quot; value=&quot;2&quot;/&gt;&lt;property id=&quot;10102&quot; value=&quot;0&quot;/&gt;&lt;property id=&quot;10191&quot; value=&quot;-1&quot;/&gt;&lt;/object&gt;&lt;/object&gt;&lt;object type=&quot;10061&quot; unique_id=&quot;20000&quot;/&gt;&lt;/object&gt;&lt;/object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nJhbmRpbmc+DQoJCTx1aWZvbnQgbmFtZT0iRk9OVF9OT1RFU19URVhUIiB2YWx1ZT0iVmVyZGFuYSwxNCxmYWxzZSxmYWxzZSxmYWxzZSIvPg0KCTwvYnJhbmRpbmc+DQoJPGNvbG9ycz4NCgkJPHVpY29sb3IgbmFtZT0icHJpbWFyeSIgdmFsdWU9IjB4QThCOUJEIi8+DQoJCTx1aWNvbG9yIG5hbWU9Imdsb3ciIHZhbHVlPSIweDM1RDMzNCIvPg0KCQk8dWljb2xvciBuYW1lPSJ0ZXh0IiB2YWx1ZT0iMHhGRkZGRkYiLz4NCgkJPHVpY29sb3IgbmFtZT0ibGlnaHQiIHZhbHVlPSIweDFGNjY4RiIvPg0KCQk8dWljb2xvciBuYW1lPSJzaGFkb3ciIHZhbHVlPSIweDAwMDAwMCIvPg0KCQk8dWljb2xvciBuYW1lPSJiYWNrZ3JvdW5kIiB2YWx1ZT0iMHg4NzlFQTUiLz4NCgk8L2NvbG9ycz4NCgk8bGF5b3V0Pg0KCQk8dWlzaG93IG5hbWU9InByZXNlbnRhdGlvbnRpdGxlIiB2YWx1ZT0idHJ1ZSIvPg0KCQk8dWlzaG93IG5hbWU9InByZXNlbnRlcnBob3RvIiB2YWx1ZT0iZmFsc2UiLz4NCgkJPHVpc2hvdyBuYW1lPSJwcmVzZW50ZXJuYW1lIiB2YWx1ZT0idHJ1ZSIvPg0KCQk8dWlzaG93IG5hbWU9InByZXNlbnRlcnRpdGxlIiB2YWx1ZT0idHJ1ZSIvPg0KCQk8dWlzaG93IG5hbWU9InByZXNlbnRlcmVtYWlsIiB2YWx1ZT0iZmFsc2UiLz4NCgkJPHVpc2hvdyBuYW1lPSJwcmVzZW50ZXJiaW8iIHZhbHVlPSJmYWxzZSIvPg0KCQk8dWlzaG93IG5hbWU9ImNvbXBhbnlsb2dvIiB2YWx1ZT0idHJ1ZSIvPg0KCQk8dWlzaG93IG5hbWU9InNpZGViYXIiIHZhbHVlPSJ0cnVlIi8+DQoJCTx1aXNob3cgbmFtZT0ib3V0bGluZSIgdmFsdWU9InRydWUiLz4NCgkJPHVpc2hvdyBuYW1lPSJ0aHVtYm5haWwiIHZhbHVlPSJ0cnVlIi8+DQoJCTx1aXNob3cgbmFtZT0ibm90ZXMiIHZhbHVlPSJ0cnVlIi8+DQoJCTx1aXNob3cgbmFtZT0ic2VhcmNoIiB2YWx1ZT0idHJ1ZSIvPg0KCQk8dWlzaG93IG5hbWU9InF1aXoiIHZhbHVlPSJ0cnVlIi8+DQoJCTx1aXNob3cgbmFtZT0iYXR0YWNobWVudHMiIHZhbHVlPSJ0cnVlIi8+DQoJCTx1aXNob3cgbmFtZT0idXRpbHMiIHZhbHVlPSJ0cnVlIi8+DQoJCTx1aXNob3cgbmFtZT0idm9sdW1lIiB2YWx1ZT0idHJ1ZSIvPg0KCQk8dWlzaG93IG5hbWU9InBsYXliYXIiIHZhbHVlPSJ0cnVlIi8+DQoJCTx1aXNob3cgbmFtZT0idGFsa2luZ2hlYWQiIHZhbHVlPSJ0cnVlIi8+DQoJCTx1aXNob3cgbmFtZT0ic2lkZWJhcm9ucmlnaHQiIHZhbHVlPSJ0cnVlIi8+DQoJCTx1aXNob3cgbmFtZT0idmlld2NoYW5nZSIgdmFsdWU9InRydWUiLz4NCgkJPHVpc2hvdyBuYW1lPSJhbHdheXNTY3J1bmNoIiB2YWx1ZT0iZmFsc2UiLz4NCgkJPHVpc2hvdyBuYW1lPSJpbml0aWFsZGlzcGxheW1vZGVpc25vcm1hbCIgdmFsdWU9InRydWUiLz4NCgkJPHVpcmVwbGFjZSBuYW1lPSJsb2dvIiB2YWx1ZT0iIi8+DQoJCTx1aXJlcGxhY2UgbmFtZT0iYmdpbWFnZSIgdmFsdWU9IiIvPg0KCQk8dWlyZXBsYWNlIG5hbWU9ImluaXRpYWx0YWIiIHZhbHVlPSJvdXRsaW5lIi8+DQoJCTx1aXNob3cgbmFtZT0iY2N0ZXh0aGlnaGxpZ2h0aW5nIiB2YWx1ZT0idHJ1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DQoNCk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g0KDQp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g0KDQp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DQoNCi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DQoNCu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NCg0K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DQoNCk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DQoNCl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DQoNCk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DQoNCu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g"/>
  <p:tag name="ARTICULATE_PROJECT_OPEN" val="0"/>
  <p:tag name="ARTICULATE_DESIGN_ID_3_DEFAULT DESIGN" val="55JQRK1K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4_Default Design">
  <a:themeElements>
    <a:clrScheme name="DEC">
      <a:dk1>
        <a:srgbClr val="003D7D"/>
      </a:dk1>
      <a:lt1>
        <a:srgbClr val="FFFFFF"/>
      </a:lt1>
      <a:dk2>
        <a:srgbClr val="003D7D"/>
      </a:dk2>
      <a:lt2>
        <a:srgbClr val="38939B"/>
      </a:lt2>
      <a:accent1>
        <a:srgbClr val="F49415"/>
      </a:accent1>
      <a:accent2>
        <a:srgbClr val="FFC100"/>
      </a:accent2>
      <a:accent3>
        <a:srgbClr val="FFFFFF"/>
      </a:accent3>
      <a:accent4>
        <a:srgbClr val="00336A"/>
      </a:accent4>
      <a:accent5>
        <a:srgbClr val="CC0000"/>
      </a:accent5>
      <a:accent6>
        <a:srgbClr val="164794"/>
      </a:accent6>
      <a:hlink>
        <a:srgbClr val="002D5D"/>
      </a:hlink>
      <a:folHlink>
        <a:srgbClr val="1788FF"/>
      </a:folHlink>
    </a:clrScheme>
    <a:fontScheme name="3_Default Design">
      <a:majorFont>
        <a:latin typeface="Arial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3D7D"/>
        </a:dk1>
        <a:lt1>
          <a:srgbClr val="FFFFFF"/>
        </a:lt1>
        <a:dk2>
          <a:srgbClr val="003D7D"/>
        </a:dk2>
        <a:lt2>
          <a:srgbClr val="38939B"/>
        </a:lt2>
        <a:accent1>
          <a:srgbClr val="D0DDEA"/>
        </a:accent1>
        <a:accent2>
          <a:srgbClr val="5D87A1"/>
        </a:accent2>
        <a:accent3>
          <a:srgbClr val="FFFFFF"/>
        </a:accent3>
        <a:accent4>
          <a:srgbClr val="00336A"/>
        </a:accent4>
        <a:accent5>
          <a:srgbClr val="E4EBF3"/>
        </a:accent5>
        <a:accent6>
          <a:srgbClr val="537A91"/>
        </a:accent6>
        <a:hlink>
          <a:srgbClr val="B32317"/>
        </a:hlink>
        <a:folHlink>
          <a:srgbClr val="38939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3D7D"/>
        </a:dk1>
        <a:lt1>
          <a:srgbClr val="FFFFFF"/>
        </a:lt1>
        <a:dk2>
          <a:srgbClr val="003D7D"/>
        </a:dk2>
        <a:lt2>
          <a:srgbClr val="38939B"/>
        </a:lt2>
        <a:accent1>
          <a:srgbClr val="D0DDEA"/>
        </a:accent1>
        <a:accent2>
          <a:srgbClr val="5D87A1"/>
        </a:accent2>
        <a:accent3>
          <a:srgbClr val="FFFFFF"/>
        </a:accent3>
        <a:accent4>
          <a:srgbClr val="00336A"/>
        </a:accent4>
        <a:accent5>
          <a:srgbClr val="E4EBF3"/>
        </a:accent5>
        <a:accent6>
          <a:srgbClr val="537A91"/>
        </a:accent6>
        <a:hlink>
          <a:srgbClr val="FFFFFF"/>
        </a:hlink>
        <a:folHlink>
          <a:srgbClr val="38939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b824c7f-51f7-4a34-abf7-583235791f73">
      <Terms xmlns="http://schemas.microsoft.com/office/infopath/2007/PartnerControls"/>
    </lcf76f155ced4ddcb4097134ff3c332f>
    <TaxCatchAll xmlns="71719e9c-7336-49bb-b7b9-675fa730d86b" xsi:nil="true"/>
    <Category xmlns="eb824c7f-51f7-4a34-abf7-583235791f7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A7BACAF1AB684B894DA703E83F8BDE" ma:contentTypeVersion="12" ma:contentTypeDescription="Create a new document." ma:contentTypeScope="" ma:versionID="3bce4673be3f5fee6e54c45e2769f30d">
  <xsd:schema xmlns:xsd="http://www.w3.org/2001/XMLSchema" xmlns:xs="http://www.w3.org/2001/XMLSchema" xmlns:p="http://schemas.microsoft.com/office/2006/metadata/properties" xmlns:ns2="eb824c7f-51f7-4a34-abf7-583235791f73" xmlns:ns3="71719e9c-7336-49bb-b7b9-675fa730d86b" targetNamespace="http://schemas.microsoft.com/office/2006/metadata/properties" ma:root="true" ma:fieldsID="afc45caa957759d642f51dbda5545306" ns2:_="" ns3:_="">
    <xsd:import namespace="eb824c7f-51f7-4a34-abf7-583235791f73"/>
    <xsd:import namespace="71719e9c-7336-49bb-b7b9-675fa730d86b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824c7f-51f7-4a34-abf7-583235791f73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0920e099-540f-4e49-b54d-0e500676cc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Category" ma:index="19" nillable="true" ma:displayName="Category" ma:format="Dropdown" ma:internalName="Category">
      <xsd:simpleType>
        <xsd:restriction base="dms:Choice">
          <xsd:enumeration value="Car"/>
          <xsd:enumeration value="Fir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719e9c-7336-49bb-b7b9-675fa730d86b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8b2f0e0-ac4c-4c3c-975c-93bba30cf0f0}" ma:internalName="TaxCatchAll" ma:showField="CatchAllData" ma:web="71719e9c-7336-49bb-b7b9-675fa730d8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4F4BD0-F4F7-462B-9E5A-EA5330D1404D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d1f51b4b-47f1-4e3b-a064-a1e52dfcf961"/>
    <ds:schemaRef ds:uri="bb67591a-a4e0-4be5-8606-6b03c887204c"/>
  </ds:schemaRefs>
</ds:datastoreItem>
</file>

<file path=customXml/itemProps2.xml><?xml version="1.0" encoding="utf-8"?>
<ds:datastoreItem xmlns:ds="http://schemas.openxmlformats.org/officeDocument/2006/customXml" ds:itemID="{367D5508-CDF9-4935-B287-5468DC0AC0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64F56D-40B2-4076-BA0D-7338F33B8D3A}"/>
</file>

<file path=docProps/app.xml><?xml version="1.0" encoding="utf-8"?>
<Properties xmlns="http://schemas.openxmlformats.org/officeDocument/2006/extended-properties" xmlns:vt="http://schemas.openxmlformats.org/officeDocument/2006/docPropsVTypes">
  <Template>nhi_wbt_module_template_v1_2007</Template>
  <TotalTime>56790</TotalTime>
  <Words>869</Words>
  <Application>Microsoft Office PowerPoint</Application>
  <PresentationFormat>On-screen Show (4:3)</PresentationFormat>
  <Paragraphs>241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Black</vt:lpstr>
      <vt:lpstr>Arial Narrow</vt:lpstr>
      <vt:lpstr>Courier New</vt:lpstr>
      <vt:lpstr>Trebuchet MS</vt:lpstr>
      <vt:lpstr>Wingdings</vt:lpstr>
      <vt:lpstr>4_Default Design</vt:lpstr>
      <vt:lpstr>Session 14  </vt:lpstr>
      <vt:lpstr>Learning Objective</vt:lpstr>
      <vt:lpstr>Horizontal Gaze Nystagmus Review</vt:lpstr>
      <vt:lpstr>Three Clues of  Horizontal Gaze Nystagmus</vt:lpstr>
      <vt:lpstr>Clue Number 1</vt:lpstr>
      <vt:lpstr>Clue Number 2</vt:lpstr>
      <vt:lpstr>Clue Number 3</vt:lpstr>
      <vt:lpstr>Administrative Procedures</vt:lpstr>
      <vt:lpstr>Administrative Procedures</vt:lpstr>
      <vt:lpstr>Horizontal Gaze Nystagmus Test Criterion</vt:lpstr>
      <vt:lpstr>Walk and Turn</vt:lpstr>
      <vt:lpstr>Administrative Procedures</vt:lpstr>
      <vt:lpstr>Administrative Procedures</vt:lpstr>
      <vt:lpstr>Walk and Turn Test Clues</vt:lpstr>
      <vt:lpstr>Walk and Turn Test Criterion</vt:lpstr>
      <vt:lpstr>One Leg Stand</vt:lpstr>
      <vt:lpstr>Administrative Procedures</vt:lpstr>
      <vt:lpstr>Administrative Procedures</vt:lpstr>
      <vt:lpstr>One Leg Stand Test Clues</vt:lpstr>
      <vt:lpstr>One Leg Stand Test Criterion</vt:lpstr>
      <vt:lpstr>Questions  and Proficiency Examination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Kathleen</dc:creator>
  <cp:lastModifiedBy>Joseph Abrusci</cp:lastModifiedBy>
  <cp:revision>859</cp:revision>
  <cp:lastPrinted>2017-08-14T22:20:49Z</cp:lastPrinted>
  <dcterms:created xsi:type="dcterms:W3CDTF">2005-12-09T17:41:03Z</dcterms:created>
  <dcterms:modified xsi:type="dcterms:W3CDTF">2025-03-03T16:43:18Z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141AA3C9-5109-41BB-A42B-92A1893BF9E8</vt:lpwstr>
  </property>
  <property fmtid="{D5CDD505-2E9C-101B-9397-08002B2CF9AE}" pid="3" name="ArticulatePath">
    <vt:lpwstr>SFST_PPT_14 April 2021</vt:lpwstr>
  </property>
  <property fmtid="{D5CDD505-2E9C-101B-9397-08002B2CF9AE}" pid="4" name="ContentTypeId">
    <vt:lpwstr>0x01010067A7BACAF1AB684B894DA703E83F8BDE</vt:lpwstr>
  </property>
</Properties>
</file>